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4.xml" ContentType="application/vnd.openxmlformats-officedocument.presentationml.tags+xml"/>
  <Override PartName="/ppt/ink/ink3.xml" ContentType="application/inkml+xml"/>
  <Override PartName="/ppt/ink/ink4.xml" ContentType="application/inkml+xml"/>
  <Override PartName="/ppt/tags/tag5.xml" ContentType="application/vnd.openxmlformats-officedocument.presentationml.tags+xml"/>
  <Override PartName="/ppt/ink/ink5.xml" ContentType="application/inkml+xml"/>
  <Override PartName="/ppt/tags/tag6.xml" ContentType="application/vnd.openxmlformats-officedocument.presentationml.tags+xml"/>
  <Override PartName="/ppt/ink/ink6.xml" ContentType="application/inkml+xml"/>
  <Override PartName="/ppt/tags/tag7.xml" ContentType="application/vnd.openxmlformats-officedocument.presentationml.tags+xml"/>
  <Override PartName="/ppt/ink/ink7.xml" ContentType="application/inkml+xml"/>
  <Override PartName="/ppt/tags/tag8.xml" ContentType="application/vnd.openxmlformats-officedocument.presentationml.tags+xml"/>
  <Override PartName="/ppt/ink/ink8.xml" ContentType="application/inkml+xml"/>
  <Override PartName="/ppt/tags/tag9.xml" ContentType="application/vnd.openxmlformats-officedocument.presentationml.tags+xml"/>
  <Override PartName="/ppt/ink/ink9.xml" ContentType="application/inkml+xml"/>
  <Override PartName="/ppt/ink/ink10.xml" ContentType="application/inkml+xml"/>
  <Override PartName="/ppt/tags/tag10.xml" ContentType="application/vnd.openxmlformats-officedocument.presentationml.tags+xml"/>
  <Override PartName="/ppt/ink/ink11.xml" ContentType="application/inkml+xml"/>
  <Override PartName="/ppt/tags/tag11.xml" ContentType="application/vnd.openxmlformats-officedocument.presentationml.tags+xml"/>
  <Override PartName="/ppt/ink/ink12.xml" ContentType="application/inkml+xml"/>
  <Override PartName="/ppt/tags/tag12.xml" ContentType="application/vnd.openxmlformats-officedocument.presentationml.tags+xml"/>
  <Override PartName="/ppt/ink/ink13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0" r:id="rId2"/>
    <p:sldId id="643" r:id="rId3"/>
    <p:sldId id="641" r:id="rId4"/>
    <p:sldId id="562" r:id="rId5"/>
    <p:sldId id="605" r:id="rId6"/>
    <p:sldId id="623" r:id="rId7"/>
    <p:sldId id="561" r:id="rId8"/>
    <p:sldId id="563" r:id="rId9"/>
    <p:sldId id="612" r:id="rId10"/>
    <p:sldId id="607" r:id="rId11"/>
    <p:sldId id="608" r:id="rId12"/>
    <p:sldId id="609" r:id="rId13"/>
    <p:sldId id="635" r:id="rId14"/>
    <p:sldId id="610" r:id="rId15"/>
    <p:sldId id="606" r:id="rId16"/>
    <p:sldId id="618" r:id="rId17"/>
    <p:sldId id="644" r:id="rId18"/>
    <p:sldId id="637" r:id="rId19"/>
    <p:sldId id="638" r:id="rId20"/>
    <p:sldId id="639" r:id="rId21"/>
    <p:sldId id="640" r:id="rId22"/>
    <p:sldId id="642" r:id="rId23"/>
    <p:sldId id="636" r:id="rId24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MBX10" panose="020B0604020202020204"/>
      <p:regular r:id="rId30"/>
    </p:embeddedFont>
    <p:embeddedFont>
      <p:font typeface="CMEX10" panose="020B0604020202020204"/>
      <p:regular r:id="rId31"/>
    </p:embeddedFont>
    <p:embeddedFont>
      <p:font typeface="CMMI10" panose="020B0604020202020204"/>
      <p:regular r:id="rId32"/>
    </p:embeddedFont>
    <p:embeddedFont>
      <p:font typeface="CMMI7" panose="020B0604020202020204"/>
      <p:regular r:id="rId33"/>
    </p:embeddedFont>
    <p:embeddedFont>
      <p:font typeface="CMR10" panose="020B0604020202020204"/>
      <p:regular r:id="rId34"/>
    </p:embeddedFont>
    <p:embeddedFont>
      <p:font typeface="CMR7" panose="020B0604020202020204"/>
      <p:regular r:id="rId35"/>
    </p:embeddedFont>
    <p:embeddedFont>
      <p:font typeface="CMSY10ORIG" panose="020B0604020202020204"/>
      <p:regular r:id="rId36"/>
    </p:embeddedFont>
    <p:embeddedFont>
      <p:font typeface="CMSY7" panose="020B0604020202020204"/>
      <p:regular r:id="rId37"/>
    </p:embeddedFont>
    <p:embeddedFont>
      <p:font typeface="MSBM10" panose="020B0604020202020204"/>
      <p:regular r:id="rId38"/>
    </p:embeddedFont>
  </p:embeddedFontLst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4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7" autoAdjust="0"/>
    <p:restoredTop sz="98693" autoAdjust="0"/>
  </p:normalViewPr>
  <p:slideViewPr>
    <p:cSldViewPr>
      <p:cViewPr varScale="1">
        <p:scale>
          <a:sx n="90" d="100"/>
          <a:sy n="90" d="100"/>
        </p:scale>
        <p:origin x="789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7:37:09.6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2885 4940 19295 0,'6'-20'848'0,"-6"20"176"0,0 0-816 0,0 0-208 0,0 0 0 0,0 0 0 0,0 0 1760 0,0 0 304 0,0 0 64 0,0 0 16 0,-2-4-400 0,2 4-80 0,-2-4 0 0,2 4-16 16,0 0-640-16,0 0-128 0,0 0-32 0,0 0 0 15,0 0-288-15,0 0-64 0,0 0-16 0,0 0 0 16,-1 7-128-16,2 2-32 0,3 1 0 0,-1 0 0 16,0 1-128-16,-1 1-48 0,2 2 0 0,-1 2 0 15,0-1-144-15,1 2 192 0,-2 0-192 0,1 2 192 16,0-2-192-16,4 9 0 0,-4-4 0 0,1-2 128 15,-3-2-128-15,0 1 0 0,-1-1 0 0,-2 1 0 0,0 0 0 16,2-5 0-16,-3 1 0 0,-2-4 256 0,-3-3-48 16,-1-1 0-16,0-1 0 0,1-1-32 0,-2-1-16 15,-1-1 0-15,0-2 0 0,-3-2-32 0,2-2 0 16,-1-1 0-16,-1-1 0 0,0-2-128 0,-1-1 0 16,1 1 144-16,-1-2-144 0,0-3 0 0,1 0 0 15,-1-2 0-15,0 1 128 0,1 1-128 0,2-1 0 16,1 0 0-16,-2-6 128 0,1 2-128 0,1 4 0 15,4 4 0-15,1 1 0 0,1-2 192 16,2 0-64-16,-1 1 0 0,2-1 32 0,1 1 16 0,1 1 0 0,0-5 0 16,-1 1 32-16,2 1 16 0,2 1 0 0,1 4 0 15,0-1-32-15,3 1-16 0,1-2 0 0,1 0 0 16,-1-1-48-16,2 2 0 0,2-1 0 0,2 1 0 16,2 1 32-16,2 0 0 0,-1 0 0 0,3 1 0 15,-1 2-160-15,3 0 0 0,2-1 0 0,-1 2 0 16,0-1 0-16,1 0 0 15,-2 0 0-15,-1 1 0 0,-2 0 0 0,7 1 0 0,-4-2 0 0,1 0 0 16,-1 1 0-16,-4 1 0 0,-2 0 0 16,-7-2 0-16,1 1 0 0,-10 2 0 0,12-2 0 15,-5 1 0-15,-7 1 0 0,8-5 0 32,-1-3-1344-32,-7 8-320 0,0 0-48 15</inkml:trace>
  <inkml:trace contextRef="#ctx0" brushRef="#br0" timeOffset="599.828">3622 4610 4607 0,'0'0'192'0,"0"0"64"0,-1-5-256 0,1 5 0 0,0 0 0 0,-1-6 0 0,1 1 5440 0,0 5 1024 16,0 0 224-16,0 0 32 0,0 0-3696 0,0 0-736 16,0 0-160-16,0 0-16 0,0 0-816 0,0 0-144 15,0 0-48-15,0 0 0 0,-5 12-496 0,0 1-96 16,-1 1-32-16,-1 4 0 0,0 3-128 0,1 3-32 16,-2 5 0-16,0 4 0 0,2 6-144 0,-2 5-48 15,-1 7 0-15,1 0 0 0,1 3-128 0,1 2-176 16,3 2 48-16,1-1 0 0,3 1-64 0,0-4-16 15,1-3 0-15,4-11 0 0,-1 1 208 16,-2-6 0-16,2-2 0 16,0-3-1280-16,1-3-192 0,-1-2-64 0,2-3-6336 15,-1-5-1280-15,0-2-256 0</inkml:trace>
  <inkml:trace contextRef="#ctx0" brushRef="#br0" timeOffset="1016.781">4006 4751 20271 0,'0'0'896'0,"0"0"192"0,0 0-880 0,0 0-208 16,1-6 0-16,-1 6 0 0,0 0 2960 0,0 0 560 15,0 0 96-15,0 0 32 0,0 0-1344 0,0 0-272 16,0 0-48-16,0 0-16 0,-4 10-1008 0,-1 2-208 16,1 1-48-16,1 2 0 0,-4 1-304 0,0 5-64 15,2 5-16-15,-3 13 0 0,0 4-320 16,2-3 0-16,-2 0 0 0,0 1 160 0,2 2-32 15,-1 1-128-15,5-1 192 0,0 0-192 0,0-2 0 0,1-3 0 16,2-1 0-16,1-2 0 0,-1-13 0 16,0 0 0-16,3 0 0 0,-1 0-160 0,1-3 160 0,0 0-128 0,2-4 128 15,-1-1-304-15,2-3 32 0,1-3 0 0,5-5 0 47,0-6-1024-47,0 0-208 0</inkml:trace>
  <inkml:trace contextRef="#ctx0" brushRef="#br0" timeOffset="1234.848">3810 5188 32591 0,'-13'4'1440'0,"5"-1"304"15,8-3-1392-15,0 0-352 0,0 0 0 0,-4 7 0 16,4-7 1008-16,0 0 128 0,0 0 16 0,0 0 16 15,4 8-112-15,1-2-32 0,2-1 0 0,11-2 0 0,3-1-816 16,-4-2-208-16,1-1 0 16,1-1 256-16,2 0 16 0,0-2 0 0,12-3 0 0,1-1-272 15,-6 1 0-15,1 1 0 16,-1-3-1136-16,-2 0-272 0,0 0-64 0,2-1-15488 16</inkml:trace>
  <inkml:trace contextRef="#ctx0" brushRef="#br0" timeOffset="1568.875">4438 4725 35583 0,'0'0'1584'0,"0"0"320"0,0 0-1520 0,0 0-384 0,0 0 0 0,0 0 0 16,0 0 1168-16,0 0 176 0,0 0 16 0,0 0 16 15,8 0-272-15,-1 3-48 0,0 2-16 0,1 2 0 16,0 1-464-16,2 3-112 0,-2 2-16 0,1 2 0 16,0 1-176-16,1 2-32 0,-1 5-16 0,-1 6 0 15,2 3-224-15,-1 4 144 0,-1 3-144 0,-2 1 128 16,-1 2-128-16,-2 3 0 0,0 2 0 0,-1-1 0 16,0 0 0-16,-2 0 0 0,-1 1 144 0,-2-4-144 15,1-2 128-15,-2-2-128 0,-2-3 128 0,0-1-128 0,-2-2 0 0,-1-2 0 16,-1-4 0-16,-1-2 0 0,0-3 0 0,0-4-208 15,0 0 48-15,0-3 16 16,1-2-1376-16,1-2-272 0,0-1-48 0,1-2-10896 16,-1-1-2192-16</inkml:trace>
  <inkml:trace contextRef="#ctx0" brushRef="#br0" timeOffset="81175.616">5172 5100 12895 0,'0'0'1152'0,"0"0"-928"0,0 0-224 0,-7 4 0 0,7-4 1984 0,0 0 336 0,0 0 80 0,-7 3 16 0,0-2-320 0,7-1-64 0,0 0-16 0,0 0 0 0,0 0-528 0,0 0-96 16,0 0-32-16,0 0 0 0,0 0-592 0,10 0-128 15,-1 0-32-15,1 2 0 0,1-4 0 0,2 0 0 16,2 0 0-16,0 0 0 0,-3 0-256 0,1-1-48 15,0 0-16-15,2 0 0 0,2 0-16 0,1-1 0 16,0 1 0-16,1 1 0 0,0-2-144 0,-3 3-128 16,3 0 192-16,0 1-192 0,-2 0 128 0,2 0-128 15,0 1 0-15,-1 0 0 0,0 1 0 0,-1-1 0 0,1 1 0 0,0-1 0 16,0-1 0-16,0 1 0 16,0-1 0-16,-2 1 0 0,-3 0 0 0,0 0 0 0,1-1 0 15,-1 0 0-15,-3 0-128 0,-1 0-96 16,-9 0-16-16,9 0 0 15,-9 0-576-15,9 0-112 0,-9 0-32 0,8-1 0 16,-8 1-1680-16,0 0-352 0,0 0-64 0</inkml:trace>
  <inkml:trace contextRef="#ctx0" brushRef="#br0" timeOffset="81774.922">5201 5314 23951 0,'0'0'1056'0,"0"0"224"0,0 0-1024 0,-7 0-256 0,7 0 0 0,-8 0 0 0,8 0 1792 0,0 0 288 0,0 0 64 0,0 0 16 16,0 0-208-16,0 0-32 0,0 0-16 0,0 0 0 16,0 0-816-16,9-1-176 0,1 0-16 0,0 1-16 15,-1-1-272-15,1 0-48 0,-1 0-16 0,2 0 0 16,-1-2-336-16,1 2-64 0,0 0-16 0,1 1 0 15,1-2-128-15,1 1 160 0,1-1-160 0,1 1 160 16,-2-1-160-16,0 1 0 0,1-1 0 0,-1 1 0 0,0 0 0 0,-1 0 128 16,1 0-128-16,-1 0 0 0,-1-2 0 0,0 1 0 15,0 0 0-15,-1 1 0 0,-1-1 0 0,0 0 0 16,0-1 0-16,-1 1 0 0,-9 2-368 0,7-4 0 16,-7 4 0-16,7-5 0 15,-7 5-1104-15,0 0-240 0,0 0-32 0,0 0-16 16,0 0-1504-16,0 0-320 0</inkml:trace>
  <inkml:trace contextRef="#ctx0" brushRef="#br0" timeOffset="82789.48">5155 5102 15135 0,'0'0'672'0,"0"0"144"0,0 0-656 0,0 0-160 0,0 0 0 0,0 0 0 0,0 0 1792 0,0 0 320 16,0 0 64-16,0 0 0 0,0 0-192 0,0 0-32 15,0 0-16-15,0 0 0 0,0 0-448 0,0 0-80 16,10 4-32-16,-10-4 0 0,9 2-176 0,1 1-48 15,0-1 0-15,-1-1 0 0,1 0-336 0,-2-1-80 16,3 1-16-16,0 0 0 0,-1 0-240 0,1-1-48 16,1 0-16-16,2-1 0 0,1 0-128 0,0 0-32 15,3-1 0-15,-7 1 0 0,1 0-32 0,1-2-16 16,2 1 0-16,1 0 0 0,2 1-32 0,-1 0-16 16,2 0 0-16,0 0 0 0,-2 0-32 0,1-1 0 15,0 1 0-15,0 1 0 0,0-1-128 0,-1 0 160 0,-1 0-160 0,-2 1 160 16,-1 0-160-16,1 0 160 15,-2 1-160-15,-1-1 160 0,-3 0-160 0,-1 0 0 16,-7 0 144-16,7 0-144 0,-2 0 128 0,-5 0-128 0,0 0 128 0,0 0-128 16,0 0 128-16,0 0-128 0,0 0 160 0,0 0-160 15,0 0 0-15,0 0 0 0,0 0 0 16,-2-4 192-16,2 4-48 0,-2-6-16 0,-2 2 0 16,1-1-128-16,0 1 0 0,0 0-192 0,3 4 192 31,-4-5-1184-31,0 2-112 0,-1 0-32 0,5 3 0 15,-3-5-1424-15,3 5-304 0,0 0-48 0</inkml:trace>
  <inkml:trace contextRef="#ctx0" brushRef="#br0" timeOffset="83381.178">5235 5327 1839 0,'0'0'160'0,"0"0"-160"0,-8 0 0 0,8 0 0 0,-9 0 4208 0,1 0 800 0,1 0 176 0,7 0 16 16,-8 0-2208-16,8 0-448 0,0 0-96 0,-8 0-16 15,3 0-304-15,5 0-64 0,0 0-16 0,0 0 0 16,-9 0-320-16,9 0-64 0,0 0 0 0,0 0-16 15,-4-2-512-15,4 2-112 0,0 0 0 0,0 0-16 16,0 0-304-16,0 0-48 0,8-3-16 0,1 1 0 16,-9 2-256-16,11-3-64 0,0 0-16 0,1 1 0 15,3 1-112-15,0 0-32 0,0 1 0 0,1-1 0 0,0-2-160 0,2 2 128 16,2 0-128-16,-6 1 128 0,1-1-128 0,2 0 0 16,1 0 0-16,0 1 0 0,0 1 0 0,1 0 0 15,-1 0 0-15,1 0 0 0,0 0 0 16,-1 1 0-16,0-2 0 0,-2 1 0 15,1-1 0-15,-4 1 0 0,1 0 0 0,-1-1 0 0,-4 0 128 0,0-1-128 16,-1 0 0-16,-1 1 128 0,-2 0-128 0,-5 0 0 16,6-3 0-16,-6 3 0 0,0 0 0 0,0 0 0 15,0 0 128-15,0 0-128 0,0 0 0 0,0 0 0 16,0 0 0-16,0 0 0 0,0 0 0 0,0 0-224 16,4-2 32-16,-4 2 0 15,0 0-2288-15,0 0-448 0,0 0-80 0</inkml:trace>
  <inkml:trace contextRef="#ctx0" brushRef="#br0" timeOffset="85292.397">6994 4908 17503 0,'0'1'1552'0,"0"-1"-1232"0,0 0-320 0,0 0 0 0,0 0 2672 0,0 0 464 0,-19 12 112 0,20-19 16 0,2 1-960 0,-2 0-192 0,-1-1-48 0,-1 2 0 16,1 5-848-16,-2-5-192 15,-1 1-16-15,3 4-16 0,-6-4-288 0,1 2-64 16,-2 0-16-16,-1 0 0 0,-1 0-240 0,-2 1-64 0,-2 2 0 0,0 0 0 15,0 0-80-15,-3 4-32 0,-2 2 176 16,1 0-256-16,1-1-128 0,2 2 128 0,0 0-128 16,2 0 0-16,1 2 0 0,0 0 0 0,3 0 0 15,0 1 0-15,1-1 0 0,2 1 0 0,1-1 0 16,1 0 0-16,2 0-160 0,-1 0 160 0,3-2 0 16,0 0-160-16,2 1 160 0,2 0-128 0,0-1 128 15,2 0-128-15,2 1 128 0,1 1-128 0,-1 0 128 16,1 0 0-16,1-2-160 0,1 1 160 0,1 0 0 15,1 0 0-15,-2 0-128 0,2-1 128 0,-1 0 0 16,1-1 0-16,0 2 0 0,-3-1 0 16,-1 0 0-16,0-1 0 0,-5-1 0 0,0 1 0 0,-1-2 0 0,-2 2 0 15,-1 0 144-15,-1-1-144 0,-4 0 160 0,-2-1-160 16,-1 0 192-16,-2 0-192 0,-1 1 0 0,-1-2 0 16,-1 0-160-16,-1 1 160 15,0 0-640-15,0 1 0 0,1-1 0 0,0 1 0 16,0-2-1344-16,0 1-256 0,0-1-64 0,3 1-16 15,1 0-864-15,2 0-160 0</inkml:trace>
  <inkml:trace contextRef="#ctx0" brushRef="#br0" timeOffset="85591.431">7105 5003 16575 0,'0'0'736'0,"0"-6"160"0,-3 2-720 0,2-2-176 0,0 0 0 0,1 0 0 0,1 1 3904 0,0-1 736 0,-1 6 160 0,0 0 16 15,0 0-2640-15,0 0-512 0,0 0-128 0,0 0 0 16,0 0-640-16,0 0-112 0,0 0-16 0,6 7-16 16,-3 2-272-16,1 2-48 0,-2 2-16 0,-1 2 0 15,-2 1-160-15,0 1-48 0,1 3 0 0,-1 1 0 16,-1 1-208-16,1 0 144 0,1 1-144 0,0 0 128 15,0-1-128-15,0 4 0 0,0-2 0 32,1-3-720-32,1-4-32 0,-2-1 0 0,1-3 0 0,0-3-1872 0,0-3-368 0,-1-7-80 0,0 0-7440 15,0 0-1504-15</inkml:trace>
  <inkml:trace contextRef="#ctx0" brushRef="#br0" timeOffset="85772.07">7166 4840 29823 0,'0'0'1328'0,"0"0"272"0,0 0-1280 0,0 0-320 16,0 0 0-16,0 0 0 0,0 0 0 15,0 0 0-15,0 0 0 0,0 0 1472 0,0 0 256 16,0 0 32-16,0 0 16 0,0 0-1392 0,9 2-384 0,0-1 128 0,0 3-128 16,2 0 0-16,-1 2-288 15,-1 0 64-15,1 2 16 16,1 0-2720-16,0 1-528 0</inkml:trace>
  <inkml:trace contextRef="#ctx0" brushRef="#br0" timeOffset="86599.592">7508 4994 6447 0,'0'0'576'0,"0"0"-576"0,0 0 0 0,0 0 0 16,0 0 2752-16,0 0 448 0,0 0 96 0,0 0 16 16,0 0-2656-16,0 0-528 0,0 0-128 15,0 0 1312-15,0 0 224 0,0 0 64 0,0 0 0 16,0 0 144-16,0 0 48 0,-3-3 0 0,-1-1 0 16,-1 2-64-16,1 0-16 0,-3 0 1360 0,3-1-1456 0,4 3-288 15,-5-3-64-15,5 3-16 0,-5-2-416 0,1 0-64 16,4 2-32-16,-5-2 0 0,2-2-336 0,3 4-64 15,0 0-16-15,-6-3 0 0,1 1-80 0,-1 1-32 16,1 0 0-16,5 1 0 0,-6-1-64 0,2 0-16 16,-2 1 0-16,1 1 0 0,-1 1-128 0,0 1 128 15,-3 2-128-15,1 0 128 0,0 2-128 0,-1 0 160 16,0 0-160-16,-3 8 160 0,1 2-160 16,1-4 0-16,0 1 0 0,2 2 0 0,2 0 0 0,0 1 0 0,4 0 0 15,-3 1-160-15,2 0 160 16,2-2 0-16,5 2-144 0,1-3 144 0,-2-4 0 0,3 0 0 15,-1-1 0-15,1-1 0 16,2-3 0-16,3-1 0 0,2-3 0 0,5-3-208 0,1-2-16 16,-2-2 224-16,-2-1-192 0,-2-3 192 0,2-2-192 15,-3-1 192-15,-1-3 0 0,-1 0 0 16,-2 0 0-16,-1-1 0 0,-3 1 0 0,0-1 160 0,-2 2-160 16,0 2 0-16,-1 1 0 0,-1-1 0 0,-1 1 0 15,0 1 128-15,0 2-128 0,0 2 128 0,-3 0-128 16,1 3 0-16,3 3 0 0,0 0 0 0,-5 1 0 15,-1 1 0-15,2 3-176 0,0-1 176 0,1 4-128 16,0 2 128-16,1 2-160 0,-1 2 160 0,2 2-160 16,1 4 160-16,1 2-192 0,2 2 192 0,-1 3-192 15,-1 1 192-15,1 3-160 0,0 1 160 0,2 3-160 16,0 3 160-16,0 0 0 0,1 3-144 0,0 11 144 0,1-2 0 16,-2-7 0-16,1-3 0 0,-2-3 0 0,0-2 0 15,-1-2 0-15,0-4 0 0,-2-4 0 0,-2-2 0 16,0-1 0-16,-2 3 0 0,-2-3 0 15,0-5 0-15,-2-1 0 0,-2-3 192 0,-1-2-64 16,-1-1 0-16,-2-3 0 0,1 0-128 0,-3-2 0 16,0-1 0-16,-1-2 0 0,2-1 0 0,-1-2 0 15,1-1 0-15,0-2 0 0,1 0 0 0,3-3 0 16,3-1 0-16,-2-2 0 0,2-1 128 0,2-8-128 16,4-1 192-16,-2 2-192 0,4-1 128 0,1-1-128 0,2-1 128 15,1 0-128-15,0-1 0 16,4 0 0-16,-1-1 0 0,2-1 0 0,1 0 0 15,0 0 0-15,1-2 0 0,0 2 0 0,1 2 0 0,0 2 0 16,-1 0 0-16,-2 2-352 0,0 0 48 0,-2 2 16 0,6-4 0 47,-2 2-1568-47,-3 5-304 0,-2 2-64 0</inkml:trace>
  <inkml:trace contextRef="#ctx0" brushRef="#br0" timeOffset="87126.83">7657 4937 23951 0,'0'-17'2128'0,"3"9"-1696"0,-1 0-432 0,1 2 0 0,0 1 0 0,-3 5 3840 0,0 0 672 0,0 0 144 0,0 0 16 0,5-1-2864 0,-5 1-576 0,6 3-112 0,-1 1-32 0,1 3-272 0,-2 1-64 16,0 2-16-16,1 6 0 0,1 3-592 15,-2 0-144-15,0-1 0 0,0 1 384 0,-1 1 32 16,-2 0 16-16,1 6 0 0,0 0-432 0,0-3 0 0,-1-2 0 16,-1-1 144-16,0-2-144 0,0-3 160 0,0-1-160 15,0-3 128-15,2-2-128 16,-1-1 0-16,-1-8 0 0,0 0 0 15,0 0 0-15,0 0 0 0,0 0 144 0,0 0-144 0,3-4 128 0,1-3-128 16,-1-2 0-16,0-2 0 0,-1-2 0 0,3-7 0 16,0-1 0-16,0 1 0 0,-1 1 0 15,2 0 0-15,-1-1 0 0,1 0 0 0,0 2 0 16,2 1 0-16,-2 1 0 0,1-1 0 0,1 3 0 16,-1 0 0-16,1 1 0 0,-2 4 0 0,-1 1 0 15,1 1 0-15,-1 3 0 0,-5 4 0 0,6-1 0 16,0 0-144-16,3 2 144 0,-1 2 0 0,-1 3 0 15,1 0-144-15,0 3 144 0,-2 2 0 0,3 3-144 16,-1-1 144-16,1 3 0 0,-2 0-144 0,1 2 144 16,0 2 0-16,0 1 0 0,-1 1 0 0,3 6 0 0,-2 1 0 15,0-5 0-15,-2-1 0 16,1-1-1136-16,-1-1-144 16,0-1-48-16,3-3-12368 0,1-2-2464 0</inkml:trace>
  <inkml:trace contextRef="#ctx0" brushRef="#br0" timeOffset="92963.956">8400 4479 24703 0,'0'0'1088'0,"0"-5"240"0,0-1-1072 0,0 0-256 0,2-2 0 0,-2 0 0 0,1 2 0 0,-1 6 0 0,0 0 0 15,0 0 2816-15,0 0 496 0,0 0 96 0,0 0 32 16,0 0-2176-16,0 0-432 0,0 6-96 0,0 4-16 16,0 1-128-16,-1 3-16 0,-3 4-16 0,2 3 0 15,-1 2-272-15,-3 14-48 0,0 14-16 16,-1 2 0-16,0-4-224 0,1 2 0 16,-1-2 0-16,1 2 128 0,-1 0-128 0,2 0 0 15,0 1 0-15,3-4 128 0,0-1-128 0,2-4 0 0,1-4-144 16,1-3-80-16,0-3-16 0,2-2 0 15,0-3-272-15,4 0-64 16,-1-2-496-16,0-7-656 0,0-3-128 0,0-3-16 0,1-4-16 16,0-4 416-16,-1-2 64 0,0-5 32 0,0-1-11888 15</inkml:trace>
  <inkml:trace contextRef="#ctx0" brushRef="#br0" timeOffset="93364.441">8846 4571 27231 0,'0'0'1216'0,"2"-6"240"15,-2-2-1168-15,0 1-288 0,0-1 0 0,0 1 0 16,0 2 1984-16,0 5 320 0,0 0 80 0,0 0 16 16,0 0-592-16,0 0-112 0,0 0-32 0,0 0 0 15,0 0-640-15,-4 5-144 0,-1 3-32 0,1 3 0 16,-2 2-416-16,1 4-96 0,-2 1-16 0,2 6 0 16,-1 1-192-16,0 3-128 0,-1 2 128 0,1 2-128 15,-2 3 0-15,0 2 0 0,0 0 0 0,2 3 0 16,-1 0 0-16,2 13 0 0,0 0 0 0,3-7 0 0,2-4 0 15,1-4-128-15,3-2 128 0,0-3-320 0,1-5 0 16,1-3 16-16,2-1 0 16,-1-5-192-16,3-2-32 0,0-4-16 0,1-2 0 15,2-2-352-15,1-4-80 0,-2-1-16 0,0-4 0 16,0-3-304-16,-1-1-64 0,-1-3-16 0,0-1-9472 16,-2-1-1888-16</inkml:trace>
  <inkml:trace contextRef="#ctx0" brushRef="#br0" timeOffset="93609.324">8543 5089 32367 0,'0'0'704'0,"-4"0"160"0,0-1 32 0,4 1 0 0,0 0-704 0,0 0-192 0,0 0 0 0,0 0 0 16,0 0 0-16,6-5 0 0,3 1 0 15,2 0 1568-15,1 1 288 0,2 0 48 0,2 0 16 16,3 0-1264-16,-2 2-240 0,3-2-48 0,1 1-16 16,2 0-224-16,1-1-128 0,-1 1 160 0,0 1-160 15,-1 1 128-15,5 0-128 0,-3 0 0 32,-2-1-1280-32,-1 1-336 0,-1 0-80 0</inkml:trace>
  <inkml:trace contextRef="#ctx0" brushRef="#br0" timeOffset="94047.655">9255 4380 33455 0,'0'0'736'0,"-2"-4"160"0,2 4 16 0,-2-5 32 0,2 5-752 16,0 0-192-16,-1-6 0 0,1 6 0 0,0 0 1808 0,0 0 336 0,0 0 64 0,0 0 16 15,0 0-1056-15,0 0-208 16,4 4-32-16,2 3-16 0,-2 1-208 0,1 1-64 0,2 2 0 0,1 4 0 16,-1 2-400-16,2 2-96 0,-1 2-16 0,0 3 0 15,-1 4-128-15,1 2 0 0,0 3 0 0,-1 4 0 16,2 1 128-16,-1 3-128 0,-3 0 0 0,1 3 128 15,-1 0-128-15,-2 1 0 0,-1 0 144 0,-1 1-144 16,-1 0 128-16,0 0-128 0,-2-2 128 0,-2 0-128 16,0-2 0-16,-1-1 0 0,-1-3 0 0,-1 0 0 15,0-2 0-15,-1-3-128 0,-1-2 0 0,2-2 0 16,-2-1-160-16,0-3-32 0,0-3 0 0,1-2 0 31,1-2-240-31,-1-3-48 0,0-3-16 0,2-1 0 0,-1-2-304 0,2-2-64 0,0-3-16 0,-1-1 0 16,0 0-432-16,6-3-96 0,-5 0 0 15,5 0-16-15,0 0-1232 0,-5-4-240 0</inkml:trace>
  <inkml:trace contextRef="#ctx0" brushRef="#br1" timeOffset="104758.922">12507 6721 4607 0,'0'0'400'0,"0"0"-400"0,0 0 0 0,0 0 0 0,0 0 4416 0,-6-2 816 15,15-1 144-15,1 0 48 0,-3 1-3936 0,1 0-784 16,2-1-144-16,2-1-48 0,-1 0 0 0,3 1-16 16,1-1 0-16,3 2 0 0,-1-3-32 0,5 0 0 15,2 1 0-15,1 1 0 0,3-1 224 0,3 1 32 0,3 0 16 0,2-1 0 16,3 0-96-16,3 1 0 15,-4-3-16-15,2 1 0 0,1 0-192 0,0 1-48 16,4 1 0-16,-1-1 0 0,6 3-64 0,-2 0 0 0,4 0-16 0,2-1 0 16,-1-2-304-16,1 2 160 0,0 1-160 0,2 1 128 15,0 0-128-15,3 0 128 0,3 0-128 0,-2-1 128 16,0 0-128-16,0 0 0 0,2 1 0 0,2 1 128 16,3 1-128-16,0-1 192 0,1-2-192 0,0 0 192 15,1 0-16-15,-3 1 0 0,5 1 0 0,3-1 0 16,-1-3 16-16,2-1 16 0,-1 2 0 0,1 1 0 15,2 0-16-15,-2-1-16 0,0-1 0 0,0 0 0 16,1 2-48-16,0 0 0 0,2 1 0 0,-1-1 0 16,0-2 0-16,-2-1-128 0,2 1 192 0,3 1-64 0,-1 0-128 0,2 1 128 15,-3-4-128-15,0 1 128 0,-1-1-128 0,3 1 192 16,3-1-192-16,-2 0 192 0,-2 2-192 0,0 0 0 16,2-2 0-16,0 1 0 0,2-1 0 0,-2 1 0 15,-1 0 0-15,3-1 128 0,3 0-128 0,-1-1 0 16,0 0 0-16,1 0 0 0,0-1 192 0,2 2-32 15,3-2-16-15,-2 2 0 0,-2-1-144 0,0 1 0 16,0 0 0-16,0 0-176 0,1-1 176 0,-1 1 0 16,-2-1 0-16,3 1 0 0,-1 1 0 0,0 0 128 15,-1 0-128-15,1-1 0 0,-2 2 0 0,1 0 144 16,2 1-144-16,-2-1 0 0,-3 2 160 0,-1 0-160 16,3-1 128-16,0 1-128 0,-2 0 0 0,0 0 0 0,-1 0 0 15,2 0 0-15,2-2 0 0,-3 1 0 16,-1 0 0-16,-2 1 0 0,0 0 0 0,3 0 0 0,0-2 0 0,0 1 0 15,-3 0 192-15,-1 1-64 16,0-1 0-16,0 1 0 0,2-2-128 0,-2 2 192 16,-3 0-192-16,0 0 192 0,-1-1-192 0,1 0 192 0,1 0-192 0,-2 0 192 15,-4 0-192-15,0 0 192 0,-2 0-192 0,2-1 192 16,2-2-192-16,-5 2 160 0,-1 1-160 0,-1-1 160 16,-4 1-160-16,-1-1 0 0,0 0 0 0,1-1 0 15,-2 1 0-15,-2 0 128 0,-2-1-128 0,-2 1 0 16,-2 0 0-16,-2 1 0 0,-3 1 128 0,-1-2-128 15,0 1 0-15,-1 0 0 0,-1 1 0 0,-2-1 0 0,-2 1 0 0,-3-1 0 16,-4 1 0-16,-3 1 0 0,-4-1 0 0,-2 0 128 16,1 0-128-16,-4 2 0 0,-5-2 128 0,-2 1-128 15,-2 0 0-15,-1 0 128 0,-3 0-128 0,-1 1 160 16,-7-1-160-16,0 0 160 0,0 0-160 0,0 0 0 16,0 0-192-16,0 0 192 15,-12 3-2064-15,0 1-304 0,-4-2-48 0</inkml:trace>
  <inkml:trace contextRef="#ctx0" brushRef="#br1" timeOffset="105624.797">23747 6245 19343 0,'0'-12'1728'0,"0"12"-1392"0,2-5-336 0,2 0 0 0,3 0 2304 0,1 0 384 0,-3-1 64 0,1 1 32 16,-2 2-880-16,0-1-176 0,-4 4-48 0,5-3 0 0,-1-1-272 0,-4 4-64 15,0 0-16-15,0 0 0 16,0 0-576-16,0 0-112 0,0 0-32 0,0 0 0 16,0 0-320-16,4 6-64 0,-4 3-16 0,-2 1 0 15,0 0-32-15,-2 2-16 0,-2 1 0 0,-1 4 0 16,-1 1-160-16,-2 3-144 0,-1 0 144 0,0 2-208 0,-1 2 208 0,1 2 0 16,1 0 0-16,-1 1 0 0,0 0 0 0,1-1 0 15,1-2 0-15,3 0 0 0,0 0 0 0,2-3 0 16,1-3 0-16,0 0 0 0,2-1 0 0,2-1 0 15,2 0 0-15,0-2 0 0,0-2 0 0,2 0 0 16,-1-1 0-16,3-1 0 0,0-3 0 0,1-1 0 16,0-1 0-16,2-2 0 0,-2 0 0 0,3 0 0 15,0-1-176-15,-1-1 176 16,1 0-544-16,0-1 0 0,-1-1 0 0,0 0 0 16,0 0-1440-16,0-1-272 0,-1 0-64 0,-2-1-13616 0</inkml:trace>
  <inkml:trace contextRef="#ctx0" brushRef="#br1" timeOffset="105926.804">23509 6577 27071 0,'0'0'1200'0,"-3"-3"240"0,0-2-1152 0,0 1-288 0,3 4 0 0,-1-6 0 0,1 1 1376 0,-2-1 224 0,2 6 32 0,2-5 16 15,-2-1-48-15,4 1 0 0,-1-1 0 0,2 1 0 16,2 3-640-16,1-2-144 0,2 1-32 0,2 0 0 0,1 1-400 0,3-2-96 16,2 2-16-16,2 1 0 15,2-1-272-15,1 1 128 0,2 1-128 0,2 0 0 0,0 1 0 0,2 0 0 16,-1-1 0-16,0 1 0 15,-3 1-992-15,-1-1-304 0,-1-1-64 0,-1 1-10480 16,-1-1-2080-16</inkml:trace>
  <inkml:trace contextRef="#ctx0" brushRef="#br1" timeOffset="107113.433">17746 3587 16575 0,'1'-10'1472'0,"1"0"-1168"0,2 0-304 0,-2 4 0 0,1 0 2368 0,1 1 432 0,-1-1 80 0,0 1 0 0,0 0-1504 0,-3 5-304 16,5-4-64-16,-5 4-16 0,0 0 32 0,0 0 16 16,0 0 0-16,4 4 0 0,-4-4-592 0,4 9-112 0,-3 2-16 0,0 2-16 15,-1 4-112-15,0 10-32 16,-2 1 0-16,0 4 0 0,0 4-32 0,0 5-128 15,0 2 192-15,1 4-64 0,-1 3-128 0,-2 6 0 16,0 6 144-16,1 5-144 0,-1 5 0 0,1 5 128 16,-3 4-128-16,2 4 0 0,0 1 0 0,1 3 0 0,1 0 0 0,0 2 128 15,0 4-128-15,1-2 0 0,2 0 0 0,1-2 128 16,0-1 64-16,2 3 0 0,0 0 16 0,1-1 0 16,0-3 16-16,0 3 0 0,0 0 0 0,0 1 0 15,1-2-16-15,0 0 0 0,1 0 0 0,0 1 0 16,0 2 0-16,0-1 0 0,-2-1 0 0,1 2 0 15,-1 1 0-15,1-2 0 0,-1-1 0 0,2 0 0 16,-3-2-48-16,-1 2-16 0,-1 3 0 0,0-4 0 16,0-2 48-16,-1 0 0 0,-1 1 0 0,0-2 0 0,1-4 48 0,-1 0 16 15,0-4 0-15,1-1 0 0,1 1-96 0,0-3-16 16,0-6 0-16,1-3 0 0,2-3 96 0,0-2 16 16,-2-3 0-16,3-2 0 0,-2-5-80 15,2-2-16-15,-1-3 0 0,1-4 0 16,-2-4-32-16,2-4-128 0,-1-4 192 0,0-2-64 15,-2-4-128-15,-1 0 192 0,0-4-192 0,-1-1 192 16,-1-4-192-16,2 0 192 0,0-3-192 0,-1-1 192 0,-2-1-64 0,0-1 0 16,0-1 0-16,-1-1 0 0,0-1-128 0,2-8 128 15,-2 8-128-15,2-8 128 0,-2 8-128 0,2-8-272 16,-2 7 64-16,2-7 16 16,0 0-2448-16,0 0-496 0,0 0-80 0</inkml:trace>
  <inkml:trace contextRef="#ctx0" brushRef="#br1" timeOffset="119098.321">18342 3319 23439 0,'0'0'1024'0,"0"0"240"0,0 0-1008 0,4-8-256 0,-4 8 0 0,5-5 0 0,-5 5 1376 0,6-7 224 16,-6 7 64-16,0 0 0 0,5-6-320 0,-5 6-48 0,0 0-16 0,0 0 0 16,0 0-656-16,0 0-144 15,0 0-32-15,0 0 0 0,7 7-224 0,-2 1-48 16,-1 1-16-16,-1 0 0 0,-1 2-160 0,0 2 0 0,0-1 144 0,1 1-144 15,-1 1 0-15,0 2 0 16,0-2 0-16,2 1 0 0,-3 0 0 0,-1-2 0 0,0 0 0 0,0-1 128 16,1-2-128-16,-2 1 0 0,0-1 0 0,-2 0 0 15,0-3 0-15,-1 0 0 0,-2-1 0 0,0-1 0 16,-2-2 0-16,-1 1-192 0,-2-2 64 0,-1 0 0 0,-1-1 128 0,-3-2-160 16,-1-1 160-16,0-1-160 0,3-1 160 15,-1 0 0-15,-1-2 0 0,1-1 0 16,0-3 0-16,1-1 0 0,1 0 128 0,0 0-128 15,1 0 128-15,2 0-128 0,1-2 128 0,1-1-128 0,-1 1 256 0,4 0 0 16,1 0-16-16,0 1 0 0,2 0 272 0,1 1 48 16,1 1 16-16,2-1 0 0,1-1-64 0,3 1 0 15,-1 0 0-15,2 0 0 0,-3 0-192 0,3 0-64 16,2 1 0-16,2 1 0 0,0 0-48 0,1 1-16 16,0 3 0-16,0-2 0 0,1-2-192 0,1 4 144 15,0 1-144-15,1 0 128 0,1 2-128 0,-1 1 0 16,-1 2 0-16,1 1 0 0,-1 0 0 0,-1 3 0 15,-1 0 0-15,0 1 0 0,-1-2-192 0,-1 1-64 16,-1-2 0-16,0 2-16 16,0 0-432-16,-1-1-96 0,-1 0-16 0,1-1 0 15,-8-3-1392-15,10 2-288 0,-3 0-48 0,2-2-7440 0,-9 0-1472 0</inkml:trace>
  <inkml:trace contextRef="#ctx0" brushRef="#br1" timeOffset="119399.045">18809 3105 28847 0,'0'0'1280'0,"1"-7"256"0,2-1-1216 0,-3 8-320 0,5-8 0 0,0 2 0 0,-5 6 1536 0,4-8 240 0,-4 8 48 0,0 0 16 16,0 0-464-16,0 0-96 0,0 0 0 0,0 0-16 0,0 0-768 0,0 0-160 15,2 9-16-15,-5 3-16 0,-2 1-160 0,-2 2-16 16,0 1-128-16,-6 1 192 0,0 3-192 0,0 2 144 16,-1 0-144-16,1 2 128 0,0 2-128 0,2-2 0 15,0-1 0-15,3-1 0 0,0-2-176 0,2 1-112 16,2 1-32-16,2-2 0 16,2-4-736-16,2-3-160 0,0-2-16 0,3-1-16 15,3-3-1744-15,2-2-336 0,0-1-80 0,1-3-9248 0</inkml:trace>
  <inkml:trace contextRef="#ctx0" brushRef="#br1" timeOffset="119716.153">19090 3023 27231 0,'0'0'1216'0,"4"-9"240"0,-1 0-1168 0,0 2-288 0,1-1 0 0,-4 8 0 15,4-7 1760-15,-4 7 288 0,0 0 64 0,0 0 16 16,0 0-496-16,0 0-96 0,0 0-32 0,0 0 0 16,0 0-752-16,0 0-160 0,5 8-16 0,-2 2-16 15,-4 2-432-15,-2 3-128 0,-1 4 0 0,-3 2 0 16,-1-1 176-16,-3 5-176 0,-2 4 160 0,2 1-160 16,3 1 128-16,-2 1-128 0,-1 0 0 0,0-1 144 0,1 0-144 0,2-3 0 15,3 1 0-15,1-3 128 0,2-3-272 0,3-2-64 16,0-3-16-16,3-2 0 15,0 1-336-15,3-4-64 0,0-2-16 0,2-3 0 16,-1-3-368-16,2 0-80 0,0-2 0 0,1-3-16 16,0-2-1600-16,2-2-320 0,-2-3-64 0,-1-1-9776 15</inkml:trace>
  <inkml:trace contextRef="#ctx0" brushRef="#br1" timeOffset="119908.364">18818 3366 27519 0,'-11'-4'1216'0,"11"4"256"0,-9-1-1168 0,9 1-304 15,0 0 0-15,0 0 0 0,0 0 1376 0,0 0 224 16,10-7 32-16,3 1 16 0,6 1-688 0,-1-1-144 16,3 2-32-16,1-1 0 0,1-2-448 0,4 0-80 15,1 1-32-15,2-2 0 0,0-1-224 0,2 3 0 0,3-1 0 0,1 2 0 31,4-1-1600-31,-2 2-304 0,0-1-64 0</inkml:trace>
  <inkml:trace contextRef="#ctx0" brushRef="#br1" timeOffset="120199.796">19478 2968 23039 0,'-5'-9'2048'0,"3"0"-1648"15,2 2-400-15,0 0 0 0,0 7 3008 0,2-7 528 16,-2 7 112-16,5-6 0 0,1 0-1712 0,-6 6-336 16,6-2-80-16,1 1-16 0,0 1-640 0,2 1-128 15,1 1-32-15,1 3 0 0,-1 0-464 0,1 3-112 16,0 1 0-16,0 2-128 0,-2 2 128 0,0 2-128 16,-1 1 0-16,-3 1 0 0,0 3 0 0,-4 1 128 15,-2 1-128-15,-2 3 0 0,-3 3 160 0,-3-1-160 16,-3 3 128-16,-2 1-128 15,-4 1-320-15,-8 13-128 0,1-6-48 0,-1 0 0 16,1-3-1216-16,1-2-240 0,1-2-48 0,-3-1-9600 16,-2-5-1920-16</inkml:trace>
  <inkml:trace contextRef="#ctx0" brushRef="#br1" timeOffset="120816.248">18187 3251 11967 0,'0'0'1072'0,"0"0"-864"0,-7 2-208 0,7-2 0 0,0 0 3600 0,0 0 688 0,0 0 128 0,0 0 16 15,0 0-1920-15,0 0-384 16,0 0-80-16,0 0 0 0,0 0-960 0,9 3-176 16,0-1-32-16,3-1-16 0,2-2-368 0,2 0-80 0,3 0-16 0,3-1 0 15,1 0-144-15,1-2-16 0,1 1-16 0,1 0 0 16,-1-1-224-16,1 2 176 0,-3 2-176 0,1-1 160 16,-1 0-160-16,-1 0 0 0,0-1 0 0,-4 2 0 0,1 1 0 0,-1-1-144 15,-1-1 0-15,-1 1 0 16,-3 2-496-16,-1-1-112 0,-3-2-16 0,-9 1 0 15,9 2-1424-15,-9-2-304 0,0 0-48 0,0 0-11664 16</inkml:trace>
  <inkml:trace contextRef="#ctx0" brushRef="#br0" timeOffset="125540.309">13124 8250 8287 0,'0'0'736'0,"0"0"-592"0,0 0-144 0,0 0 0 0,-9 0 2352 0,1-1 432 0,8 1 96 0,-7-1 0 0,7 1-448 0,-8-1-80 0,8 1-32 0,0 0 0 15,0 0-400-15,0 0-96 0,0 0-16 0,0 0 0 16,0 0-624-16,0 0-128 0,0 0-32 0,0 0 0 16,0 0-320-16,0 0-80 0,0 0-16 0,0 0 0 15,9-1-192-15,0 0-32 0,-9 1-16 0,12-2 0 16,1 1-112-16,3 0 0 0,2-1-16 16,3 0 0-16,2 0-48 0,3-1-16 0,1 0 0 0,1 1 0 15,1 0-16-15,3-2 0 0,2 0 0 0,-1-1 0 16,0-2 0-16,0 1 0 0,0 1 0 0,0-1 0 0,0 2 16 0,-1 0 0 15,1-1 0-15,0 2 0 16,0 0-176-16,1-1 0 0,-1 1 144 0,1 0-144 0,0 1 0 0,-1-1 144 16,-1 1-144-16,-1 0 0 0,0 0 160 0,0 0-160 15,-1-1 128-15,-2 1-128 0,-1 0 144 0,2 0-144 16,0 1 160-16,-1 0-160 0,0-2 176 0,-1 0-176 16,1 2 192-16,-1-1-192 0,1 0 192 0,-1-1-64 15,0 2 0-15,-1-1-128 0,1 0 208 0,-8 0-64 16,1-1-16-16,1 1 0 0,1 0 64 0,1 1 16 15,0-1 0-15,11 0 0 0,-1-3-48 0,-3 3-16 16,-3 0 0-16,1 1 0 0,0-3-144 0,0 3 192 16,-3 1-192-16,1 1 192 0,-1-1-192 0,0 0 0 15,0-1 144-15,-7 1-144 0,1 0 0 0,2 0 144 0,0-1-144 0,-1 1 0 16,2-1 144-16,2 1-144 16,-1 0 0-16,0 0 144 0,1-1-144 0,0 0 0 15,0 0 0-15,1 1 0 0,0-1 0 0,-1 1 0 0,0-1 0 0,-1 1 0 16,-1 1 0-16,1 0 0 0,2-1 0 0,-1 1 0 15,-1-1 0-15,0 0 128 0,0-1-128 0,1 1 0 16,-1 0 0-16,1 1 0 0,-1 0 128 0,0-1-128 16,-1 0 0-16,2-1 0 0,-2 1 0 0,1 2 0 15,0-1 0-15,1-1 0 0,-2-1 0 0,0 1 0 0,0 0 0 0,0 1 0 16,0-1 128-16,0 0-128 0,0 0 0 0,1 0 0 16,-1-1 0-16,-1 0 0 0,0 0 0 0,1 0 128 15,1 0-128-15,0 1 0 0,-1-1 0 16,0 1 128-16,2-2-128 0,-2 1 0 0,0 0 0 0,-2 0 0 15,1 0 128-15,-1-1-128 0,0 1 0 0,0 0 0 16,0 1 0-16,0 1 0 0,0-2 0 0,0 0 0 16,-1-1 128-16,-1 1-128 0,1-1 0 0,0 1 0 15,0 1 0-15,0-1 0 0,2 0 0 0,0 1 0 16,-1 0 0-16,0 0 0 0,-2 0 0 0,1 0 0 16,0-1 0-16,1 1 0 0,-1 0 0 0,1 0 0 15,0 0 0-15,-1 1 0 0,-1-1 0 0,1 0 0 16,1 0 0-16,0 0 0 0,0 0 0 0,-1-1 128 15,0 0-128-15,1 1 0 0,-1 1 0 0,-1-1 0 16,1 0 0-16,0 1 0 0,0-1 0 0,0 0 0 16,0 0 0-16,0 0 0 0,-3 0 0 0,2 0 0 15,-2 0 128-15,3 0-128 0,-3 0 0 0,2 0 0 0,-2-1 0 0,1 1 0 16,-2-1 0-16,1 1 128 16,-1-1-128-16,2-1 0 0,-3 1 128 0,1 0-128 0,1 1 0 0,-1 0 128 15,1 0-128-15,-1 0 0 16,0 0 144-16,2-1-144 0,-2 0 0 0,0 1 128 0,-1-1-128 0,0 1 0 15,0 1 0-15,1-1 0 16,0-1 0-16,-1 1 128 0,0 0-128 0,0 0 0 16,-2 0 0-16,0 0 128 0,0 0-128 0,0 0 0 0,0 0 0 0,2 0 128 15,0 0-128-15,-1 0 0 0,-1 0 0 0,0 1 0 16,0-3 0-16,-1 2 0 0,0-1 0 0,0 1 128 16,0-1-128-16,-1 0 0 0,0-1 0 0,-2 1 0 15,2 0 0-15,0 1 0 0,0 1 0 0,-2-1 128 16,0 0-128-16,0 0 0 0,0-1 0 0,-1 1 0 15,1 0 0-15,-1 0 0 0,-1 0 0 0,1 0 0 0,-1 0 0 0,1 0 0 16,-2 0 0-16,2 0 0 0,-1 0 0 0,0 0 0 16,1 0 0-16,-7 0 0 0,0 0 0 0,6 1 0 15,0-1 0-15,-6 0 0 0,0 0 0 0,5 0 0 16,-5 0 0-16,0 0 128 0,0 0-128 0,0 0 0 16,0 0 0-16,0 0 128 0,0 0-128 0,0 0 0 15,0 0 0-15,0 0 0 16,0 0-688-16,0 0-208 0,0 0-32 0,0 0-16 15,0 0-2576-15,-4-2-512 0</inkml:trace>
  <inkml:trace contextRef="#ctx0" brushRef="#br0" timeOffset="129485.441">17675 5000 6143 0,'2'-2'2672'0,"1"2"528"0,0 0 128 0,18-2 0 0,-21 2-1232 0,0 0-256 0,0 0-48 0,9-3-16 0,0 1-208 0,0 0-32 0,1-1-16 0,0 2 0 0,-1 1-416 0,2 0-80 0,0 0 0 0,2 0-16 0,-1 0-224 0,1 0-32 15,2 0-16-15,1 0 0 0,-1 0-160 0,0 1-48 16,-1-1 0-16,1 0 0 0,2 0 16 0,1 0 0 16,0-2 0-16,1 2 0 15,-2 0-128-15,2 0-32 0,1 1 0 0,1-2 0 0,-1-2 0 0,-4 2 0 16,1 1 0-16,3-2 0 0,1-2-128 0,1 1-48 15,1 0 0-15,3 0 0 0,0 1-48 0,1 0-16 16,-1 0 0-16,-1 1 0 0,1 0-16 0,1 0-128 16,-2-1 192-16,0 0-64 0,0 0-128 0,-1 1 0 15,0 0 0-15,0 1 0 0,0-1 0 0,1 0 0 16,-1 0 0-16,0-1 128 0,-1 2-128 0,1 0 0 16,2-1 0-16,4 1 0 0,2 0 0 15,-4-1 0-15,-1 0 0 0,1 0 144 0,-2 0 0 16,0 0 0-16,3 0 0 0,1 0-144 15,-3 1 0-15,1 0 0 0,-2 0 0 0,1 0 192 16,-2 0-192-16,1 0 192 0,2 1-192 0,1-1 0 16,-2 0 0-16,-1-1 0 0,0 1 0 0,-1 0 0 0,0 1 0 0,1-1 128 15,-2-1-128-15,-1-2 128 0,0 3-128 0,0 0 128 16,1-1-128-16,2 0 128 0,-2 0-128 0,0 0 128 16,0 1-128-16,2-1 128 0,-1-1-128 0,0 2 128 15,2 0-128-15,-2 0 160 0,-2 0-160 0,1 0 160 16,3-1-160-16,-2 1 160 0,-1-1-160 0,0-1 160 15,-1 0-160-15,0 1 192 16,1-1-192-16,0 1 192 0,0 0-192 0,0 0 0 0,-1 0 144 0,1-1-144 16,1 2 128-16,0 0-128 0,0 0 128 0,-1 0-128 15,0 0 0-15,0 0 128 0,-2 0-128 0,0-1 0 16,1 0 0-16,-1 0 144 0,-1 0-144 0,0 1 0 16,0-2 160-16,0 0-160 0,-1-1 128 0,2 2-128 15,-1 0 128-15,0 1-128 0,1-3 128 0,0 1-128 0,0 2 0 0,1 0 0 16,2 0 128-16,-1 1-128 0,-1-2 0 0,0 1 0 15,-1 0 0-15,2 0 0 0,-1 0 160 0,0-1-160 16,-2-2 192-16,0 2-192 0,0 0 0 0,1 0 0 16,1-1 0-16,-2 0-144 0,1 2 144 0,1 0 0 15,0 0 0-15,1 1 0 0,2 0 0 0,0 1 0 16,-1 0 0-16,2 2 0 0,-2-3 0 0,-1 0 0 16,1 0 0-16,-1 0 0 0,-1-2 0 0,0 0 0 15,-1-1 0-15,0 2 128 0,-2 0-128 0,1 0 0 16,1 0 0-16,0 1 0 0,0-1 0 0,-1 1 0 15,-1 0 0-15,1-1 0 0,0 0 0 0,0 0 0 16,1 0 0-16,0 2 0 0,-2-2 0 0,1 1 0 16,-1-1 0-16,-1 1 128 0,0-1-128 0,1 0 0 0,0-1 0 0,-2 0 128 15,1 1-128-15,1 0 0 16,-1 0 0-16,-1 0 128 0,0-1-128 0,0 0 0 16,-1 1 0-16,1-1 128 0,-1 0-128 0,1 0 0 0,-2 0 0 0,1-1 0 15,-1 0 0-15,2 1 0 0,-1 0 0 0,-1 1 0 16,1 0 0-16,-1 0 0 0,1 0 0 0,0 0 0 15,0 0 128-15,-1 0-128 0,0-1 128 0,0 1-128 16,2-2 128-16,-2 0-128 0,2-1 160 0,-2 2-160 16,1 0 144-16,-2 0-144 0,-1-2 128 0,2 1-128 15,-1 0 128-15,1 1-128 0,-1 0 0 0,0 0 128 16,1 0-128-16,0 0 0 0,-2 1 144 0,1-1-144 16,-1 0 0-16,1 0 144 0,-1 1-144 0,0 0 0 0,-1-3 160 0,2 3-160 15,0-1 128-15,-1 1-128 0,0 0 144 0,-1 0-144 16,0 0 160-16,0 0-160 0,-1 0 144 0,1 0-144 15,0-1 128-15,0 0-128 0,0 0 128 0,0 0-128 16,-1 1 128-16,0 0-128 0,0-1 128 0,1 0-128 16,-1 0 128-16,0 1-128 0,0-1 0 0,-1-1 128 15,0 1-128-15,0 0 0 0,0 1 0 0,0 0 128 16,0 0-128-16,-2 0 0 0,-2 0 128 0,1 0-128 16,0 0 0-16,1 0 128 0,-4-1-128 0,3 1 0 15,-3-1 0-15,-5 1 0 0,6-1 0 0,-6 1 128 0,6-1-128 0,-6 1 0 16,5 0 0-16,-1 0 0 15,-4 0 128-15,5 0-128 0,-1 0 0 0,-4 0 0 16,0 0 0-16,4 0 0 0,2-1 0 0,-6 1 0 16,0 0 128-16,5 0-128 0,-5 0 0 0,0 0 0 0,0 0 0 0,0 0 0 15,6-1-192-15,-6 1 0 0,0 0-16 0,0 0 0 32,0 0-2544-32,0 0-512 0</inkml:trace>
  <inkml:trace contextRef="#ctx0" brushRef="#br0" timeOffset="130343.452">22612 4584 12895 0,'0'0'576'0,"0"0"112"0,-5-2-560 0,5 2-128 16,-5-3 0-16,-1 2 0 0,1 0 3392 0,-1 0 640 0,6 1 128 0,-5 1 16 0,-1-2-1568 0,6 1-320 15,0 0-64-15,-5 2-16 0,-1 0-912 0,6-2-176 16,0 0-32-16,0 0-16 0,0 7-448 0,1-1-96 16,1-1-16-16,2 3 0 0,0-2-112 0,3 0-16 15,0-1-16-15,2 1 0 0,1-1-240 0,1 1-128 0,-1-1 128 0,1 2-128 16,0-2 0-16,0 1 0 16,0 1 0-16,2 2 128 0,-1 2-128 0,-2-2 0 0,-1 1 0 15,-1 1 0-15,-2 1 0 16,-1-1 0-16,-2 0 0 0,0-1 0 0,-3-1 0 15,-3 1 0-15,0-1 0 0,-4-2 0 0,-1 1 144 0,-1 1-144 0,-4 0 160 16,-2-2-32-16,-1 2 0 0,-3 0 0 0,-2 2 0 16,-2 1-128-16,-1 0 0 0,-3 0 144 0,1 0-144 31,-1-2-2336-31,1 2-544 0</inkml:trace>
  <inkml:trace contextRef="#ctx0" brushRef="#br0" timeOffset="131290.655">13136 8050 22175 0,'0'0'480'0,"0"0"96"0,0 0 32 0,4-5 32 0,-4 5-512 0,6-3-128 0,-1 0 0 0,1 0 0 0,-6 3 1424 0,7-3 272 0,-7 3 48 0,0 0 16 16,5-1-32-16,-5 1 0 0,0 0 0 0,7 1 0 15,-7-1-640-15,0 0-128 0,0 0-16 0,4 5-16 16,-4-5-96-16,2 6 0 0,-2 2-16 0,-2 0 0 0,-1-1-112 0,-3 1-32 15,0 1 0-15,-8 6 0 0,0 0-160 0,-2-2-16 16,-4-1-16-16,1 1 0 0,-4 3-240 16,2 0-48-16,-1 1-16 0,1-1 0 0,0-1-176 0,3 1 160 15,1-1-160-15,5 0 160 0,2-2-160 0,4 0 0 16,1-3 0-16,4 0 0 0,2-1 0 0,5-2 0 16,2-1 0-16,7-1 0 0,3 0 0 0,6-2 0 15,2-1 0-15,-5-1 0 0,4-1 0 0,5 1 0 16,1 0-224-16,3 2 80 15,2 0-2448-15,3 1-480 0,1 1-112 0</inkml:trace>
  <inkml:trace contextRef="#ctx0" brushRef="#br0" timeOffset="133507.956">22577 4645 19007 0,'0'0'0'0,"0"0"0"0,0 0 0 0,0 0 0 0,0 0 1664 0,-6-7 320 0,6 7 80 0,0 0 16 0,0 0-192 0,0 0-32 0,-6 1-16 0,6-1 0 15,0 0-736-15,0 0-144 0,0 0-16 0,0 0-16 16,0 0-336-16,0 0-64 0,-3 4-16 0,3-4 0 16,0 0-112-16,0 0-16 0,0 0-16 0,2 7 0 0,-2-7 16 0,5 5 0 15,-5-5 0-15,4 5 0 0,0-1-48 0,-4-4 0 16,5 4 0-16,-1 1 0 0,-4-5 16 0,5 4 0 16,-1 1 0-16,-4-5 0 0,0 0-96 0,6 5-32 15,0 0 0-15,-3-1 0 0,-3-4-32 0,5 4 0 16,-5-4 0-16,5 5 0 0,1-1-48 0,-2 1-16 15,1-1 0-15,-1 1 0 0,0 0-128 0,1 0 128 16,-2 1-128-16,2-1 128 0,-1 1-128 0,0 0 0 16,1 2 0-16,0-1 0 0,-1-1 0 0,0 1 0 15,-1 1 0-15,1-1 0 0,-1 2 0 0,-1-1 0 16,-1 0 0-16,1-1 0 0,1 1 0 0,-1-3 0 16,1 3 128-16,-3-8-128 0,0 0 0 0,2 6 0 0,2-1 0 0,-4-5 0 15,0 0 128-15,0 0-128 16,0 0 128-16,0 0-128 0,0 0 160 0,0 0-160 0,0 0 192 15,0 0-192-15,0 0 240 0,0 0-64 16,0 0-16-16,0 0 0 0,0 0 16 0,0 0 0 0,0 0 0 0,0 0 0 16,0 0-176-16,0 0 192 0,0 0-192 0,0 0 192 15,1-4-192-15,-1 4 160 0,0 0-160 0,0 0 160 16,0 0-160-16,0 0 0 0,0 0 144 0,0 0-144 16,0 0 128-16,0 0-128 0,0 0 128 0,0 0-128 15,0 0 0-15,0 0 0 0,0 0 0 0,0 0 128 16,0 0-128-16,0 0 0 0,-5 5 0 0,0 1 0 15,-2 0 0-15,1 2 0 0,-2 0 0 0,1 1 0 0,-3-1 0 0,0 2 0 16,1 0 0-16,-2 1 0 0,-2 0 0 0,1 1 0 16,-1 1 0-16,0 1 0 0,0-2 0 0,0 1 0 15,2 0 0-15,-3 0 0 0,3-1 0 0,1-1 0 16,2-1 0-16,0-1 0 0,1-1 0 0,2-2 0 16,0 1 0-16,0-1 0 0,1-2 0 0,4-4 0 15,0 0 0-15,0 0 128 0,0 0-128 0,0 0 0 16,0 0 0-16,0 0 0 0,0 0 0 0,0 0 128 15,0 0-128-15,0 0 0 0,0 0 0 0,0 0 0 16,0 0 0-16,0 0 128 0,0 0-128 0,0 0 0 16,1 5 0-16,-1-5 0 0,0 0 0 0,0 0 0 15,0 0 0-15,0 0 0 0,0 0 0 0,0 0 0 16,0 0 0-16,0 0 0 0,0 0 0 0,0 0 0 16,0 0 0-16,0 0 0 0,0 0 0 0,2 7 0 15,-2-7 0-15,0 0 0 0,0 0 0 0,0 0 0 16,0 0 0-16,0 0 0 0,0 0 0 0,0 0 0 0,0 0 0 15,0 0 0-15,0 0 0 0,0 0 0 16,0 0 0-16,0 0 0 0,0 0 0 0,3 4 0 0,-3-4 0 0,0 0 128 16,0 0-128-16,7 2 0 15,-7-2 0-15,6-2 0 0,1 0 0 0,0 0 0 16,-2-1 0-16,2-1 0 0,0 0 0 0,1 0 128 0,0-3-128 0,1 0 0 16,-3 0 0-16,2-1 0 0,0-4 0 0,0 1 0 15,0 0 0-15,1 0 0 0,1-1 0 0,0-1 0 16,-2-3 0-16,2 2 0 0,0 0 0 0,0-1 0 15,0 0 0-15,0 0 0 0,-1 0 0 0,0 1 0 16,-1 0 0-16,1 0 0 0,-1 2 0 0,0 0-128 16,-2 3 128-16,1 2 0 0,-1 1 0 0,-2 0 0 0,0 0 0 0,-1 2 0 15,-3 4 0-15,0 0-128 0,5-5 128 0,-5 5 0 16,2-4 0-16,-2 4 0 0,0 0 0 0,0 0 0 16,0 0 0-16,0 0 0 0,0 0 0 0,0 0 0 15,0 0 0-15,0 0 0 0,0 0 0 0,0 0 0 16,0 0 0-16,0 0 0 0,0 0 0 0,0 0 0 15,0 0 0-15,0 0 0 0,0 0 0 0,0 0 0 16,0 0 0-16,0 0 0 0,0 0 0 0,-1-4 0 16,1 4 0-16,0 0 0 0,-1-6 0 0,1 1 0 15,0 5 0-15,0-6 0 0,1-1 0 0,-1 1 0 16,0 6 0-16,-1-8 0 0,0 0 0 0,0 0 0 0,-1-1 0 0,0-1 0 16,0 0 0-16,0 0 0 15,-1-1 0-15,-2 0 128 0,0-1-128 0,-1 0 0 16,1 1 0-16,0 0 0 0,1 0 0 0,1 1 0 15,-3 1 0-15,-2 0 128 0,1 1-128 0,0 0 0 16,2-1 0-16,-1 3 0 0,-1-1 0 0,2 3 0 0,-1-1 0 0,2 2-128 16,0-2 128-16,1 2 0 0,3 3 0 0,-5-2 0 15,5 2 0-15,-4-2 0 0,4 2 0 0,0 0-128 16,-4-2 128-16,4 2 0 0,0 0 0 0,0 0 0 16,0 0 0-16,0 0 0 0,0 0 0 0,0 0 0 15,0 0 0-15,0 0 0 0,0 0 0 0,0 0 0 16,0 0 0-16,0 0 0 0,0 0 0 0,0 0 0 15,0 0 0-15,0 0 0 0,0 0 0 0,0 0 0 16,0 0-128-16,0 0 128 0,0 0-128 0,0 0 128 16,0 0-144-16,0 0 144 0,0 0-160 0,0 0 160 0,0 0-256 0,0 0 64 15,0 0 0-15,0 0 0 16,0 0-240-16,0 0-32 0,0 0-16 0,0 0 0 16,0 0-1056-16,0 0-192 0,0 0-64 0,7 1-10192 15,-7-1-2048-15</inkml:trace>
  <inkml:trace contextRef="#ctx0" brushRef="#br0" timeOffset="189514.386">18189 8065 18431 0,'0'0'1632'0,"0"0"-1312"0,0 0-320 0,0 0 0 0,0 0 3392 0,0 0 592 0,0 0 128 0,0 0 32 16,0 0-1584-16,0 0-320 15,-2-7-64-15,2 7-16 0,0 0-784 0,0 0-160 0,0 0-16 0,0 0-16 16,0 0-544-16,0 0-96 0,0 0-32 0,0 0 0 15,0 0-256-15,0 0-64 0,0 0-16 0,0 0 0 16,0 0-176-16,0 0 0 0,10-2 144 0,-10 2-144 16,9-2 0-16,0 1 0 0,0-1 0 0,0 0 0 0,2 0 0 0,-1-1 0 15,1 1 0-15,1-1 0 16,1-2 0-16,0 1-320 0,0 0 64 0,-1 0 16 16,0 0-1520-16,0 0-304 15,1-1-64-15,1 1-16 0,-1 0-1344 0,-1 0-272 0,-1-1-48 0</inkml:trace>
  <inkml:trace contextRef="#ctx0" brushRef="#br0" timeOffset="189780.738">18565 7875 2751 0,'0'0'128'0,"0"0"16"0,0 0-144 0,0 0 0 0,5-8 0 0,-5 8 0 15,6-5 5552-15,-6 5 1072 16,0 0 224-16,7-5 32 0,-7 5-3344 0,0 0-656 15,0 0-144-15,9-1-32 0,-9 1-880 0,0 0-176 0,0 0-48 0,9 6 0 16,-9-6-464-16,5 10-112 16,0 0 0-16,-3 1-16 0,0-2-352 0,-2 4-64 15,-1 0-16-15,1 1 0 0,0 1-352 0,0 3-80 0,-1 3-16 0,0-1 0 16,0 0-128-16,0 0 0 0,0 2 0 0,-1 0 0 16,2 2-128-16,0-2-128 0,0 0 0 0,0 0-16 31,0-2-1840-31,0 1-352 0,0-1-80 0,0-1-10240 0,2-2-2048 0</inkml:trace>
  <inkml:trace contextRef="#ctx0" brushRef="#br0" timeOffset="190914.904">17124 4642 3071 0,'0'0'5584'0,"0"0"1136"0,0 0 208 0,0 0 48 0,0 0-3872 0,0 0-784 0,0 0-144 0,0 0-48 0,0 0-736 0,0 4-160 16,-4 7-16-16,2-2-16 0,2-9-640 0,-1 11-128 0,1 0-32 0,0 0 0 16,0-1-208-16,0 2-64 15,0 3 0-15,0-2 0 0,0 2-128 0,-1-1 0 0,0 1 0 0,0 1 128 16,1 2-128-16,-1 1 0 16,-1 0 0-16,1 1 0 0,-1 0 0 0,-1-1 0 0,0-1 0 0,0 2 0 31,1 1-384-31,0 0-128 0,0-1 0 0,1 0-16 15,1-1-3184-15,0-1-624 0</inkml:trace>
  <inkml:trace contextRef="#ctx0" brushRef="#br0" timeOffset="201888.907">2947 7550 9215 0,'0'0'2976'0,"0"0"608"0,0 0 112 0,0 0 16 0,0 0-1408 0,0 0-304 0,0 0-48 0,0 0-16 0,0 0-480 0,0 0-112 0,0 0 0 0,0 0-16 0,0 0-576 0,0 0-112 15,0 0-32-15,0 0 0 0,0 0-64 0,0 0-16 16,0 0 0-16,10 7 0 0,-10-7-240 0,0 0-48 16,7 9-16-16,-2 0 0 0,-5-9-64 0,5 12-16 15,0-1 0-15,-1 1 0 0,0 0-144 0,0 0 0 16,-2 2 0-16,1 1 0 0,0-1 0 0,1 1 0 15,-1 2 0-15,0-2 0 0,0 2 0 0,0-1 0 16,-1 0 128-16,-1-2-128 0,0 0 0 0,-1 1 0 16,0-1 0-16,-1 0 128 0,-1-2 32 0,0 1 0 15,-2 0 0-15,-1 2 0 0,-1-2-160 0,2-3 0 0,-5 0 0 16,0 0 272-16,1-1 32 0,-3-4 0 0,-7 1 0 16,2-2-304-16,1-1 0 0,1-3 0 15,-1-3 240-15,-2-1-16 0,-1-3 0 0,3 0 0 16,0-1-224-16,0-3 144 0,0-3-144 0,2 2 128 15,2-1-128-15,1 0 128 0,0 1-128 16,1-1 128-16,0-2-128 0,3 1 160 0,0 0-160 0,3-1 160 16,-1 2 32-16,1 1 0 0,3 0 0 0,0 0 0 15,1-1-48-15,1 1 0 0,0 0 0 0,1 1 0 16,1-2-144-16,1 1 0 0,0 0 0 16,1 0 176-16,0 1 0 0,1 0 0 0,2 0 0 15,0 1-176-15,1 0 160 0,1 0-160 0,1 1 160 16,1-1-160-16,2 0 0 0,2 1 144 0,0 0-144 15,1 0 0-15,1 1 128 0,0 0-128 0,1 0 0 16,0 0 0-16,0 2 0 0,0-1 0 0,1 1 0 0,-1 0 0 0,10-2 128 16,-8 1-128-16,0 1 0 0,1 2 128 0,-3 1-128 15,-1-2 128-15,-2 1-128 0,0-1 0 0,-2 1 0 16,-2 0-160-16,0 0 160 0,-2 2-304 0,0 0 48 16,-3 0 16-16,-8 2 0 15,10-3-1680-15,-10 3-352 0,9-1-64 0,-9 1-9248 16,0 0-1856-16</inkml:trace>
  <inkml:trace contextRef="#ctx0" brushRef="#br0" timeOffset="202606.98">3755 7179 19343 0,'0'0'1728'0,"0"0"-1392"0,0 0-336 0,0 0 0 0,-4-5 1856 0,4 5 288 0,0 0 64 0,0 0 16 16,0 0-256-16,-7-1-48 0,7 1-16 0,0 0 0 16,0 0-768-16,-5 10-160 0,0 0-16 0,2 1-16 0,2-1-496 0,0 1-112 15,0 2-16-15,0 2 0 0,-2 3-128 0,1 3-48 16,-2 1 0-16,0 3 0 16,1 4-144-16,0 3 0 0,-2 0 0 0,1 3 128 15,-1 3-128-15,0 2 0 0,1 0 0 0,-1-1 128 16,2 0-128-16,1-2 0 0,1-1 0 0,1-2 128 15,1-1-128-15,2-2 0 0,2-2 0 0,-1-2 0 0,0 1-240 0,2-4 80 16,-1-2 16-16,4-2 0 16,-1-3-368-16,1-1-64 0,-1-2 0 0,1 0-16 15,-1-3-1296-15,0-1-256 0,-1-2-48 0,1-1-7392 16,-8-7-1472-16</inkml:trace>
  <inkml:trace contextRef="#ctx0" brushRef="#br0" timeOffset="203025.411">4150 7372 24815 0,'0'0'1088'0,"0"0"256"0,0 0-1088 0,0 0-256 0,-1-5 0 0,1 5 0 0,0 0 1520 0,0 0 240 0,0 0 48 0,0 0 16 15,0 0-112-15,0 0-32 0,0 0 0 0,-4 3 0 16,-1 4-1344-16,1-1-336 0,0 3 0 15,1 1 976-15,0 3 128 0,-2 0 32 0,1 3 0 0,0 1-688 0,-1 3-128 16,1 3-16-16,1 1-16 0,-2 3-144 0,1 1-16 16,0 3-128-16,0 1 192 0,2 1-192 0,1-1 176 15,0 0-176-15,1-2 160 0,1-2-160 0,1 0 0 16,1-3 0-16,2-2 0 0,-1-3-240 0,2 0 80 16,-1-3 16-16,3 0 0 15,-1-3-1392-15,1-1-256 16,0-2-64-16,1-2-5936 0,-2-2-1168 0,1-3-256 0</inkml:trace>
  <inkml:trace contextRef="#ctx0" brushRef="#br0" timeOffset="203270.73">3928 7776 28671 0,'0'0'1280'0,"0"0"256"0,0 0-1232 0,-1-8-304 0,1 1 0 0,0 7 0 16,2-10 1344-16,1 3 192 0,2 0 64 0,0 2 0 15,1-1-464-15,1 2-96 0,2 0-16 0,2-1 0 0,1 1-736 0,-3 2-160 16,1-1-128-16,1 1 192 16,2-1-192-16,3 1 0 0,-1-2 0 0,1 1 0 31,2 0-864-31,0 0-48 0,-2-1-16 0,3 2-9872 0,0 0-1968 0</inkml:trace>
  <inkml:trace contextRef="#ctx0" brushRef="#br0" timeOffset="203724.096">4457 7267 1839 0,'0'0'160'0,"0"0"-160"16,0 0 0-16,0 0 0 0,0 0 5776 0,0 0 1136 15,0 0 208-15,0 0 48 0,0 0-4064 0,0 0-816 16,0 0-176-16,0 0-16 0,0 0-672 0,0 0-128 0,0 0-16 0,7 6-16 15,-3 1-432-15,0 1-96 0,2 0-16 0,-1 3 0 16,0 1-240-16,-1 3-48 0,1 1-16 0,-1 3 0 16,0 2-160-16,1 1-48 15,1 1 0-15,-2 2 0 0,0 3-208 0,-1 1 176 0,1 2-176 0,-1 0 160 0,1-1-160 0,0 1 0 16,-1-2 0-16,-1 1 128 16,0 1-128-16,2-2 0 0,-3 1 144 0,0-1-144 0,0-2 0 0,0 0 128 15,-1 0-128-15,0-2 0 16,-2 0 0-16,0-2 0 0,-3-1 0 0,1 0 128 15,-1-2-128-15,0-1 0 0,-2 0-128 0,1-2 128 16,-1-3-384-16,1-1 0 0,-1-1 0 0,0 1 0 0,1-2 384 16,-2-1 0-16,1-2 0 15,1-3-4208-15,-1 0-752 0,-4 1-160 0,2 1-16 0</inkml:trace>
  <inkml:trace contextRef="#ctx0" brushRef="#br0" timeOffset="205495.18">5198 7597 11055 0,'0'0'976'0,"0"0"-784"0,0 0-192 0,0 0 0 0,0 0 2656 0,0 0 480 0,0 0 112 0,0 0 16 0,0 0-608 0,0 0-112 15,-6 3-32-15,6-3 0 0,0 0-736 0,0 0-160 16,0 0-16-16,0 0-16 0,0 0-496 0,0 0-112 16,0 0-16-16,0 0 0 0,0 0-384 0,9 7-64 15,-2-3-32-15,2-1 0 0,1-1-272 0,1 1-48 16,1-2-16-16,0 0 0 0,0-1-144 0,0 0 0 16,2-1 144-16,0 0-144 0,1 0 0 0,-4 1 128 15,1 0-128-15,2 0 0 0,-1-2 0 0,1 1 128 16,1-1-128-16,0 1 0 0,0 0 0 0,1 1 0 0,-1-1 0 15,-1 1 128-15,1-1-128 0,-1 1 0 0,-1-1 0 0,0 0 0 16,-1-1 0-16,-1 1 0 16,-1 0 0-16,-1 0 128 0,-1 0-128 0,-2 0 0 0,-6 1 0 0,7-1 0 15,-7 1-176-15,5-1-48 0,-5 1-16 0,0 0 0 32,0 0-1616-32,0 0-336 0,0 0-64 0,0 0-9120 0,0 0-1808 15</inkml:trace>
  <inkml:trace contextRef="#ctx0" brushRef="#br0" timeOffset="206042.343">5236 7840 22975 0,'0'0'1024'0,"0"0"192"0,0 0-960 0,0 0-256 0,0 0 0 0,-7 3 0 0,7-3 2048 0,-6 2 384 0,6-2 64 0,0 0 0 15,0 0-176-15,0 0-32 0,0 0-16 0,0 0 0 16,0 0-1136-16,0 0-240 0,0 0-32 0,0 0-16 15,7-2-400-15,2 0-64 0,0 1-32 0,0 0 0 16,-1 0-176-16,1-1-48 0,0 1 0 0,1 0 0 16,1 0-128-16,0 0 0 0,1-1 144 0,0 1-144 15,1 0 0-15,-4 1 0 0,0 0 0 0,1 0 128 16,-1 0-128-16,-1 0 0 0,3 0 0 0,-3 0 0 16,1 0 0-16,0 0 176 0,-2 0-176 0,1 0 192 0,-1 0-192 0,-1 1 0 15,-6-1 0-15,7 1-176 0,1-1 16 0,-2 0 0 16,1-1 0-16,-7 1 0 15,6-1-2016-15,-6 1-384 0,7-1-96 0</inkml:trace>
  <inkml:trace contextRef="#ctx0" brushRef="#br0" timeOffset="-208310.449">7024 7775 8287 0,'0'0'368'0,"-6"0"80"0,-1 0-448 0,-1 0 0 0,2 1 0 0,-2-1 0 0,8 0 4832 0,0 0 880 16,-6 1 176-16,1 0 48 0,5-1-3184 0,0 0-624 16,0 0-128-16,0 0-16 0,0 0-848 0,0 0-176 0,0 0-16 0,7 2-16 15,2-1-272-15,5 1-48 0,3-2 464 16,2 0-320-16,2-2-64 0,2 0-16 0,2 0 0 16,3 0-224-16,13-1-64 0,6-1 320 15,0 0-320-15,4-1-48 0,-2 0-16 0,6-1 0 16,3 1-48-16,2-2-16 0,4 0 0 0,4-2 0 0,5 2-32 0,0 0-16 15,-2-1 0-15,39-4 0 16,-11 0 16-16,-6 2 0 0,-4 1 0 0,-2 1 0 0,-4 1 48 0,-1-1 16 16,2 1 0-16,-3 1 0 0,0-1-16 0,-30 4 0 15,5-2 0-15,29-1 0 0,-6 0-48 0,-6 3-16 16,-5 0 0-16,-5 0 0 0,-6-1-208 0,-19 2 0 16,2 0 128-16,1-2-128 0,-1 1 0 0,1 0 128 15,1 1-128-15,13-2 0 0,-10 1 128 0,-5 0-128 16,-4-2 0-16,-6 2 144 0,-5 0-144 0,-3-1 0 15,-4 1 144-15,-3 1-144 0,-3 0 144 0,-1 1-144 0,-2-2 192 0,-9 3-192 16,6-3 192-16,-6 3-64 16,0 0 0-16,0 0-128 0,6-4 176 0,-6 4-176 15,0 0 160-15,0 0-160 0,7-4 128 0,-7 4-128 16,5-4 0-16,-5 4 0 0,0 0 0 0,0 0 0 16,0 0 0-16,0 0 0 0,6-3 0 0,-6 3 0 15,7-3 0-15,-7 3 0 0,0 0 0 0,7-2 0 16,-7 2 0-16,0 0 0 0,4-3 0 0,-4 3 0 15,5-3 0-15,-5 3-160 16,4-3-544-16,-4 3-96 0,0 0-32 0,0 0-14640 0,3-4-2928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41:03.31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4165 4563 38879 0,'0'0'848'0,"0"0"176"0,-4-8 48 0,0 0 16 0,-1 1-864 0,0 1-224 0,-2 2 0 0,1-2 0 0,0 1 864 0,-1-1 128 0,0 2 32 0,-2 1 0 0,-1 0-512 0,0 1-80 16,0 1-32-16,0 0 0 0,-1 1-224 0,0 2-48 15,-1 3-128-15,0 1 192 0,0 3-192 0,0 2 0 0,-1 1 0 0,4-3 0 16,-1 4 0-16,1 3 0 15,-2 2 0-15,1 3 0 0,2 1 0 0,0 1 0 0,0 3 0 0,2-2 0 16,0-1-160-16,2-1 160 0,1 0-128 0,3-2 128 16,-1-3 0-16,1 0-128 15,3-2 128-15,2-1 0 0,3-1 0 0,1-5 0 0,2-1 0 16,0-4-192-16,2-3 32 16,0-2 16-16,1-2 0 0,2-3 144 0,0-2 0 0,2-1-144 0,2-5 144 15,-2-2 0-15,-2 1 0 0,-2-1 0 16,-2 1-128-16,-1-2 128 0,-2-1-160 0,-3 1 160 15,0 1 0-15,-2 1 0 0,0 1 0 0,-1-1 0 16,-2 1 0-16,-2-7 0 0,-1 4 0 16,1 5 192-16,-2 3-32 0,0 2 0 0,3 8 0 15,0 0 224-15,0 0 32 0,0 0 16 0,0 0 0 16,0 0-112-16,-2 9-32 0,1 1 0 0,1 3 0 0,1 2-288 16,0 2 128-16,0 2-128 0,1 2 0 15,2 1 0-15,1 2 0 0,1 0 0 0,0 3 0 0,2-3 0 0,0 0 0 16,-1 0 0-16,2-1 0 15,2-1-240-15,0-1-48 0,-3 0-16 0,2-3 0 16,1-3-1808-16,0-1-384 0,-1-2-64 0</inkml:trace>
  <inkml:trace contextRef="#ctx0" brushRef="#br0" timeOffset="1103.314">4479 3909 21183 0,'-4'-12'944'0,"1"5"192"0,1-1-912 0,0 0-224 0,2 8 0 0,-1-9 0 0,-1 0 4272 0,-2 1 800 0,1 0 176 0,3 8 16 15,-3-6-2800-15,3 6-560 0,0 0-112 0,0 0-32 16,-8 0-944-16,-1 3-192 0,-2 3-48 0,0 5 0 16,0 4-320-16,0 3-80 0,0 6-16 0,1 0 0 15,-1 2-160-15,1 3 0 0,3 2 0 0,-1 2 0 16,1 1 0-16,5 0 0 0,1 0 0 0,2-1 0 16,1-2-416-16,2-3 32 0,0-1 16 0,16 12 0 46,0-11-528-46,1-11-96 0,-2-7-32 0,-1-4 0 0,0-5-3456 0,-1-4-688 0,0-4-144 0</inkml:trace>
  <inkml:trace contextRef="#ctx0" brushRef="#br0" timeOffset="1500.703">4697 3908 15663 0,'0'0'688'0,"0"0"144"0,-5-7-656 0,3 0-176 16,2 7 0-16,0 0 0 0,0 0 0 0,0 0 0 0,0 0 0 15,0 0 6512-15,0 0 1264 0,-5 9 256 0,-2 1 48 16,-1 1-6160-16,1 3-1216 15,0 3-256-15,-4 8-64 0,0 1-384 0,3-4 0 0,-2 7 0 16,2-1 0-16,1-4 0 0,3-2 0 16,0-2 224-16,2-2-32 0,0-3-16 0,2 1 0 15,2-4-176-15,-2-12 0 0,6 8 0 16,-6-8 0-16,11 3 0 0,1-3 0 0,2-2-176 16,4-2 176-16,0-2 0 0,2-2 0 0,11-6-128 15,0 2 128-15,-8 1 0 0,8-4 0 16,-2 1 0-16,-3 2 0 0,2-1-9200 31,-4 3-1824-31,-3 1-368 0</inkml:trace>
  <inkml:trace contextRef="#ctx0" brushRef="#br0" timeOffset="1818.129">5084 3697 24879 0,'0'0'2208'0,"0"0"-1760"16,0 0-448-16,0 0 0 0,0 0 3376 0,0 0 592 0,0 0 112 0,0 0 16 16,0 0-2000-16,0 0-416 0,8 11-80 0,-2 0 0 15,2 1-816-15,1 1-144 0,-4 2-48 0,7 9 0 16,2 1-464-16,-7-4-128 0,3 2 0 15,0 3 128-15,-1 0 16 0,-1 3 0 0,-2 0 0 16,0 1-144-16,-3 3 0 0,-2-1 0 0,0 15 0 16,-1-3 0-16,-2-11 0 0,-1-1 0 31,-3-1-528-31,0-3-192 0,-2 1-48 0,-5 8-8464 16,3-8-1712-16,-7-3-320 0</inkml:trace>
  <inkml:trace contextRef="#ctx0" brushRef="#br0" timeOffset="2201.549">5664 4431 34095 0,'-22'-5'1504'0,"8"3"320"0,2 1-1456 0,1 0-368 0,4 0 0 0,0 1 0 0,2-1 3040 0,5 1 544 0,0 0 96 0,0 0 32 16,0 0-2048-16,0 0-416 0,0 0-80 0,12-3-16 15,0 0-640-15,1 0-144 0,5-1-32 0,-2-1 0 16,2 1-192-16,0-2-144 0,2 0 192 0,0-2-192 16,0 4 0-16,2-1 0 0,-4 0 0 0,4 0 0 15,2 1 0-15,-2 0 0 0,0-2 0 0,4 4 0 16,0 1 0-16,-4-1 0 0,0 2 0 16,-1 1-2384-16,-2 1-496 0,-3 0-80 0,-1 0-10960 15,-2 4-2192-15</inkml:trace>
  <inkml:trace contextRef="#ctx0" brushRef="#br0" timeOffset="2433.841">5705 4634 46191 0,'-20'4'2048'0,"10"-1"416"0,1 0-1968 0,2-1-496 15,7-2 0-15,0 0 0 0,0 0 976 0,0 0 112 16,0 0 0-16,11-4 16 0,5-1-880 15,0-1-224-15,3 1 0 0,2-2 816 0,3 0 112 16,3 1 32-16,3-1 0 0,1 2-768 0,1 0-192 16,0 1 0-16,0 1 0 0,0-1 0 0,-1 1 0 0,0 1 0 0,0 0 0 31,0-1-1024-31,-4 2-128 0,-1 2-16 0,-3-1-16 16,-1 1-2816-16,-4-1-560 0</inkml:trace>
  <inkml:trace contextRef="#ctx0" brushRef="#br0" timeOffset="4019.102">7453 4067 24879 0,'-6'-21'2208'0,"2"5"-1760"0,2-3-448 0,1-1 0 0,1-1 3328 0,1-2 592 0,0-1 112 0,0 2 32 0,1 3-1648 0,-1 2-336 15,1 2-64-15,0 2-16 0,-1 2-608 0,-1 2-128 16,-1 1-32-16,1 8 0 0,0 0-592 0,0 0-112 15,0 0-16-15,0 0-16 0,0 0-304 0,4 9-48 16,1 2-16-16,-2 6 0 0,2 4-128 0,-1 3 0 16,0 3 0-16,1 4 128 0,-2 3-128 0,1 7 0 15,1 3 0-15,-1 3 0 0,1 3 0 0,0 1 0 16,2 3 0-16,-1 0 0 0,-1 0 0 0,-1 0 0 16,1-1 0-16,-1-7-176 0,0 1 176 0,1-6 0 0,1 13 0 15,1-10-320-15,-3-8-16 16,2-5-16-16,0-7 0 0,-1-5 352 0,-2-4-144 15,2-3 144-15,6 0 0 0,-3-4 0 16,-8-8 0-16,0 0 0 0,11-4 0 0,-3-4 0 0,-2-1 0 16,0-1-160-16,1-2 160 0,-2-2-128 0,3-11 128 15,0-3 0-15,-3 2 0 0,2 0 0 16,-3 0 0-16,2 0 0 0,-1-2 0 0,2 0 0 16,0-1 0-16,0 0 0 0,0 2 0 0,4-8 0 15,-1 5 0-15,-3 8 0 0,4 1 0 16,-3 5 0-16,-3 3 0 0,1 6 0 15,-6 7 0-15,0 0 0 0,9-2 0 0,2 9 0 16,-1 5 0-16,-3 4 0 0,2 2 0 16,1 4 0-16,1 4 0 0,-1 2 0 0,-1 4 0 15,-2 2 0-15,2 3 0 0,0 0 0 0,5 14 0 16,0-4 0-16,-3-6 0 0,2 3 0 0,1-7 0 16,-6-9 0-16,1-5 0 15,-2-5 0-15,1-1 0 0,-1-4 0 0,1-4 0 0,1-4 0 16,0-2 0-16,-1-5 0 0,-8 2 0 0,10-6 128 15,-2-4-128-15,1-2 176 16,-1-2 0-16,0-3 0 0,-1-4 0 0,1-9 0 0,-3-1-176 16,-2-1 0-16,2-19 0 0,0 0 0 15,-2 6 0-15,1 0 0 0,1 0 304 0,-1 0 16 16,0 0 16-16,3-8 0 0,1 5-336 16,-3 10 0-16,2 5 0 0,-1 4 0 0,1 2 0 15,0 2 0-15,0 4 0 0,2 1 0 0,-2 4 0 16,0-1 0-16,3 1 0 0,0 3 0 0,-3 3 0 0,-1 3 0 15,2 3-192-15,-1 0-16 16,-7 4 0-16,12-1 0 0,0 2 208 0,-2 0 0 0,3 4 0 16</inkml:trace>
  <inkml:trace contextRef="#ctx0" brushRef="#br0" timeOffset="4320.384">8567 3673 19343 0,'-2'-9'1728'0,"1"0"-1392"0,2 2-336 0,3-2 0 0,0-1 5504 0,2 1 1040 0,0 1 208 0,-1 2 32 0,0 0-4112 0,-5 6-832 16,7-5-176-16,-7 5-16 0,9-2-864 0,-9 2-160 15,0 0-48-15,6 7 0 0,-1 2-304 0,-3 3-64 16,-2 4-16-16,-2 2 0 0,-2 5-32 0,0 4-16 15,-4 1 0-15,-4 18 0 0,0-1-144 16,2-8 0-16,2 0 0 0,2 2 0 0,-1-3 0 16,1-2 0-16,2-2 128 0,3-3-304 0,2-3-64 15,-2-4-16-15,7 2 0 0,2-3 256 16,-2-6 0-16,9-4 0 0,4-5 0 16,0-5 0-16,1-4-10192 15,2-4-2208-15,0-1-432 0</inkml:trace>
  <inkml:trace contextRef="#ctx0" brushRef="#br0" timeOffset="4636.28">8877 3779 28559 0,'0'0'2544'0,"0"0"-2032"0,-5-6-512 0,5 6 0 16,0 0 2576-16,0 0 432 0,0 0 64 0,0 0 32 15,0 0-848-15,0 0-160 0,0 0-48 0,0 0 0 16,0 0-864-16,0 0-176 0,4 11-48 0,-2-2 0 15,-1 1-416-15,-1 1-96 0,0 1 0 0,-2 8-16 16,-2-1-176-16,1 0-16 0,-1 0-16 0,-1 0 0 16,0-2-224-16,0 3 144 0,2-2-144 0,-1-1 128 0,-1 1-128 0,2-3 0 15,1-4 0-15,2-3 0 0,1 0 0 0,1-2 0 16,1 0 0-16,2-2 0 0,0-1 0 0,3 0 0 16,2-3 0-16,0 0-176 0,1-3 176 0,1 0 0 15,2-1 0-15,1-2-128 0,-1 0 128 0,2-2 0 16,1 0-144-16,6-2 144 0,0 1 0 15,-2 1 0-15,-2 0 0 16,0 1-2992-16,0 2-528 0,-1-1-96 0,-2 2-16128 0</inkml:trace>
  <inkml:trace contextRef="#ctx0" brushRef="#br0" timeOffset="4876.28">9310 3609 19343 0,'0'0'1728'0,"-1"-4"-1392"0,1 4-336 0,0 0 0 16,1-7 5536-16,1 3 1040 0,-2 4 208 0,5-4 32 15,1 2-4192-15,2 1-832 0,-8 1-160 0,8 2-32 16,2 3-848-16,-3 0-176 0,0 3-16 0,0 1-16 16,-1 2-288-16,2 3-48 0,-2 3-16 0,1 9 0 15,0 3-192-15,-3-2 0 0,-1 2 0 16,-2 1 0-16,-1 2 176 0,-1 2-176 0,-10 36 160 47,-5 1-1248-47,-3-5-256 0</inkml:trace>
  <inkml:trace contextRef="#ctx0" brushRef="#br0" timeOffset="5636.967">10134 4281 32255 0,'-19'-4'2864'0,"11"3"-2288"16,-3-1-576-16,2 2 0 0,1 0 2656 0,1 0 416 0,2 0 96 0,5 0 16 0,0 0-1264 0,0 0-240 15,0 0-48-15,0 0-16 0,0 0-784 0,0 0-176 16,7 5-16-16,2-1-16 0,2 1-304 0,3-2-64 15,1-1-16-15,2 1 0 16,-1-3-240-16,2 0 176 0,0-2-176 0,2 1 160 0,2 0-160 0,-2-1 0 16,-1-1 0-16,-1-1 128 0,1 0-128 0,0 0 0 15,2-1 0-15,-2 2 0 0,1 0 0 0,-1 0 0 16,-3 1 0-16,0 1 0 0,-4 1 0 0,-2 1 0 16,-10-1 0-16,0 0 0 0,0 0 0 0,6 8 0 15,-1 1 0-15,-7 2-176 0,-3 1 176 0,-2 3-192 0,-4 2 192 16,-4 0-192-16,-1 3 192 0,-3 1-192 0,-1 3 192 0,-1 2-192 15,3-1 192-15,-4 1 0 0,1 2 0 0,-1 1 0 16,-1 0 0-16,1-1 0 0,1-1 0 0,1 1 176 16,1-1 16-16,4-3 0 0,2-3 0 0,4-1 0 15,2-1-32-15,6-4 0 0,0-2 0 0,10 0 0 16,4 0-160-16,0-5 0 0,4-1 0 16,1-6 0-16,4-1 192 0,-1-2-192 0,1 0 192 15,1-1-192-15,2 0 0 0,-1-1 144 0,0-1-144 16,1 1 0-16,2 1 0 0,-4-1 0 0,1 2 0 15,0 0 0-15,-1 1-256 0,-1 0 64 0,-2 1 0 32,-1 0-1280-32,-3 1-272 0,0 1-48 0,-4 1-16 0,-2 2-1824 0,-4-1-352 0</inkml:trace>
  <inkml:trace contextRef="#ctx0" brushRef="#br0" timeOffset="5886.964">10092 4767 6447 0,'-22'-11'272'0,"9"6"80"0,0-3-352 0,2 1 0 0,3-3 0 0,4 1 0 0,3 0 8464 0,1 0 1632 0,2 0 320 0,2 2 64 0,5 0-7488 0,2-1-1504 16,1 0-288-16,4 0-64 0,1 0-544 0,3 1-96 16,1-1-32-16,4 0 0 0,4 0-240 0,-1 2-48 15,0 0-16-15,2 1 0 0,0-1-160 0,1 0 0 16,-3-1 0-16,-1 2 0 0,2 1 0 0,-1 1 0 15,0-1 0-15,-1-1 0 16,0 1-1408-16,0 1-256 0,0-1-48 0,-1 1-12192 16,0-1-2448-16</inkml:trace>
  <inkml:trace contextRef="#ctx0" brushRef="#br0" timeOffset="6324.011">10758 3705 33167 0,'0'0'2944'0,"0"0"-2352"0,-6-8-464 0,6 8-128 0,0 0 2272 0,0 0 432 0,-5-6 96 0,5 6 16 15,0 0-752-15,0 0-144 0,-8 7-16 0,3 5-16 16,0 5-1264-16,1 2-256 0,0 1-48 0,0 5-16 16,0 2-304-16,0 5 0 0,0 4 0 0,-2 1 0 15,1-1 0-15,2 2 0 0,2 1 0 0,8 38 0 47,8-11-1024-47,-1-15-256 0,0-18-48 0,4-8-13024 0,-1-8-2608 0</inkml:trace>
  <inkml:trace contextRef="#ctx0" brushRef="#br0" timeOffset="7821.896">10970 3752 28559 0,'0'0'1264'0,"0"0"272"0,0 0-1232 0,0 0-304 0,0 0 0 0,0 0 0 0,0 0 3232 0,0 0 592 0,0 0 112 0,0 0 32 0,0 12-2240 0,0-2-432 16,0 0-80-16,0 1-32 0,0 1-656 0,-1 2-128 16,0 2-16-16,-2 1-16 0,-1 2-192 0,1 1-48 15,-1-1 0-15,-4 9 0 0,0 0-128 16,2-5 0-16,2 0 0 0,0-1 0 0,0-1 128 15,-1-2-128-15,2-2 128 0,1-1-128 0,0-3 0 16,2-2 0-16,5 0 0 0,0-2 0 16,-5-9 0-16,14 4 0 0,0-4 0 15,-1-2 0-15,3 0 0 0,1-2 0 0,1-2 0 16,-1-3 0-16,9-2-176 0,-1 0 176 0,-3 1 0 16,-2 1 0-1,-3 1-2688-15,0 2-496 0,-3-1-96 0,-2 2-15152 0</inkml:trace>
  <inkml:trace contextRef="#ctx0" brushRef="#br0" timeOffset="8117.996">11324 3948 27647 0,'0'0'2448'0,"0"0"-1952"0,0 0-496 0,0 0 0 0,0 0 0 15,0 0 0-15,0 0 0 0,0 0 4288 0,0 0 752 16,0 0 144-16,0 0 48 0,0 0-3760 0,0 0-736 16,0 0-160-16,12-3-16 0,1-1-560 15,-2 2 0-15,5 0 0 0,2 0 0 16,-3 0 0-16,17-2 0 31,4 1-432-31,-5 1-192 0,-8 1-32 0</inkml:trace>
  <inkml:trace contextRef="#ctx0" brushRef="#br0" timeOffset="8371.557">11762 3703 41007 0,'-3'-4'896'0,"0"0"192"0,0 0 48 0,3 4 16 0,0 0-928 0,0 0-224 0,0 0 0 0,0 0 0 15,0 0 1536-15,0 0 256 0,0 0 48 0,0 0 16 16,5 6-1152-16,-3 1-240 0,0 2-32 0,-2 2-16 16,0 1-256-16,-3 1-160 0,2 2 192 0,-1 2-192 15,0 1 128-15,0 9-128 0,0-3 0 0,1 0 0 31,0 0-608-31,0 1-224 0,-1-2-64 0,0-1 0 16,2 0-1856-16,0-5-368 0,2-2-80 0,-1-8-14208 0</inkml:trace>
  <inkml:trace contextRef="#ctx0" brushRef="#br0" timeOffset="8595.441">12062 3644 36111 0,'0'0'1600'0,"0"0"320"0,0 0-1536 0,0 0-384 16,0 0 0-16,0 0 0 0,0 0 1136 0,0 0 144 16,0 6 16-16,3 4 16 0,1 1-1056 15,2 0-256-15,-1 1 0 0,2 1 1536 0,-1 1 240 16,1 2 48-16,-1 0 16 0,1 1-1376 0,0 0-272 16,-1 2-48-16,1 7-16 0,-2 2-128 15,0-3 0-15,-2 1 0 0,-1 1 0 0,-2 1 0 16,-2 0 0-16,-1 2 0 15,-2 0-2304-15,-1-1-352 0,-3 1-64 0</inkml:trace>
  <inkml:trace contextRef="#ctx0" brushRef="#br0" timeOffset="10158.404">9617 5107 20271 0,'0'0'1792'0,"0"0"-1424"0,0 0-368 0,-3-7 0 0,3 7 3712 0,0 0 688 16,0 0 128-16,0 0 16 0,1-8-2016 0,-1 8-416 16,0 0-64-16,0 0-32 0,0 0-800 0,0 0-144 15,0 0-48-15,0 0 0 0,0 0-400 0,0 0-96 16,0 0-16-16,6 5 0 0,-6-5-176 0,7 5-32 15,-7-5-16-15,0 0 0 0,4 8-288 16,-4-8 0-16,0 0 0 0,0 0 320 0,4 8 16 16,-4-8 0-16,0 0 0 0,0 0-160 0,2 8-48 15,-2-8 0-15,0 0 0 0,0 0-128 16,4 8 0-16,-4-8 0 0,0 0 288 0,0 0 32 16,0 0 0-16,0 0 0 0,0 0-192 0,0 0-128 15,0 0 192-15,0 0-192 0,0 0 256 0,0 0-64 0,0 0-16 0,0 0 0 16,0 0-16-16,1 7 0 0,-1-7 0 0,0 0 0 15,0 0-16-15,0 0 0 0,0 0 0 0,0 0 0 16,0 0-144-16,0 0 192 0,0 0-192 0,0 0 192 16,4 8-192-16,-4-8 128 0,0 0-128 0,0 0 128 15,3 7-128-15,-3-7 0 0,0 0 144 0,0 0-144 16,8 4 0-16,-2-1 0 0,-6-3 0 16,7 3 128-16,-7-3-128 0,10 2 160 0,-2 0-160 15,-2-2 128-15,3-1-128 0,2 0 0 0,7 0 144 16,0 1-144-16,1 0 0 0,10-1 0 15,2 1 0-15,4-1 0 0,-1 1 0 16,0-2 0-16,2 2 0 0,4 2 0 0,17 1 0 16,2 0 0-16,-7 2 0 0,-3-2 0 15,0 1 0-15,-1 1 0 0,1-1 0 0,1 0 0 0,2 1 0 16,2-1 0-16,2 1 0 0,-1 0 0 16,-2 0 0-16,-17-2 0 0,5 0 0 0,24 3 0 0,-8-2 0 0,-2 0 0 15,-2 1 0-15,-3-1 0 16,0 2 0-16,-5-2 0 0,-3-1 0 0,-4 2 0 0,1 0 0 15,-4 1 0-15,-1-1 0 0,0 1 0 0,0-2 0 16,-2 1 0-16,0-1 0 0,-1-1 0 0,0 1 0 16,-4-2 128-16,0 1-128 0,-2 0 0 0,0 1 0 15,-1-3 0-15,-1 0 0 0,1-1 0 0,1 0 0 16,-4 0 0-16,1 0 128 0,0 0-128 0,-1 1 0 16,-2 0 0-16,2-1 0 0,-2 0 0 0,1 0 0 15,-4 0 0-15,1 1 0 0,-1 0 0 0,0-1 0 0,-1-1 128 16,-2 1-128-16,1 0 0 0,-1 1 0 15,-1 0 0-15,-1 2 0 0,0-2 0 0,0 1 0 16,-2-1 0-16,1 1 0 0,-1 0 0 0,2 1 0 0,-2 1 0 0,1-1 0 16,0 0 0-16,0-1 0 0,-1-1 0 0,1 1 0 15,-2 0 0-15,2-1 0 0,0 0 0 0,-1 1 0 16,-1-1 0-16,-1 0 0 0,2 0 0 0,-1 0 0 16,0-1 0-16,-1 1 0 0,1-1 128 0,2 0-128 15,-1 0 0-15,-2 1 0 0,1-1 0 16,1 0 0-16,-9 0 0 0,4 0 0 0,-4 0 128 0,7 0-128 0,-7 0 0 15,0 0 0-15,0 0 0 0,0 0 0 0,0 0 0 16,5 0 128-16,-5 0-128 16,0 0 0-16,0 0 0 0,0 0 0 0,0 0 0 0,0 0 0 0,0 0 0 15,0 0 128-15,0 0-128 16,0 0 0-16,0 0 0 0,0 0 0 0,0 0 0 0,7 0 0 0,-7 0 0 16,0 0 0-16,6 0 0 0,-6 0 0 0,5-1 0 15,-5 1 0-15,6-2 0 0,-1-3 0 0,1 2 0 16,-1-2 128-16,1 0-128 0,-1 1 0 0,-1-2 0 15,4-1 144-15,0-2-144 0,0 0 0 0,0-2 144 16,1-1-144-16,2-7 0 0,1-1 0 16,0 2 0-16,-1-2 0 0,1-1 144 0,-2-1-144 15,1-2 0-15,3-8 144 0,-1-1-144 16,-2 3 0-16,-1 2 0 0,-2-1 0 0,1 2 0 16,-1 0 0-16,0 3 128 0,-3 2-128 0,0 1 0 15,-1 3 0-15,-1 1 0 0,1-1 128 0,-2 3-128 0,-1 2 128 0,-1 1-128 16,0 1 128-16,0 0-128 15,-1 2 128-15,0 0-128 0,0 2 0 0,-1 3 0 16,2 0 128-16,0 4-128 0,0 0 0 0,0 0 0 16,0 0 0-16,0 0 0 15,0 0-448-15,0 0-64 0,0 0 0 0,0 0-16 16,0 0-1584-16,0 0-320 0,-1 7-64 0</inkml:trace>
  <inkml:trace contextRef="#ctx0" brushRef="#br0" timeOffset="10792.207">9400 4821 33455 0,'0'0'1472'0,"3"-10"320"0,-1-2-1424 0,3 2-368 0,1 1 0 0,3-1 0 0,-2-2 1408 0,4 2 192 0,1-1 64 0,4 1 0 16,-1 1-1344-16,-3 2-320 0,0 3 0 15,-1 1 1536-15,-2 2 224 0,-9 1 48 0,12 3 16 16,-1 2-1456-16,-1 3-368 0,-2 2 0 0,-4 0 448 0,2 2 32 16,-3 1 0-16,0 1 0 15,0 3-256-15,-1 2-48 0,-1 3-16 0,0 2 0 16,0 2-160-16,0 3 128 0,-2-1-128 0,1 19 128 0,-1-2-128 15,1-11 0-15,1-2 0 0,1-4 0 0,2-1 0 16,-1-4 144-16,2-2-144 0,3-3 0 0,1-2 0 16,0-4 0-16,7 1 0 0,3-3 0 15,-3-4 0-15,5-4 0 16,1-2-2176-16,0-4-416 0,0-1-80 0</inkml:trace>
  <inkml:trace contextRef="#ctx0" brushRef="#br0" timeOffset="11293.392">10221 6047 42783 0,'-19'-5'1904'0,"8"4"384"0,1-1-1840 0,3 1-448 0,-2 0 0 0,9 1 0 0,-7 0 1616 0,7 0 240 16,0 0 32-16,0 0 16 0,0 0-720 0,0 0-144 15,9-2-16-15,4-1-16 0,4 0-544 0,1 1-96 16,2-1-32-16,14-3 0 0,3 1-336 15,-4 0 0-15,-1 0 0 0,3-2 256 0,2 2 0 16,3-1-16-16,2 1 0 0,0-2-240 0,2 0 0 0,4 2 0 0,-4-1 0 16,-1 3 0-16,-2 0-208 0,1 0 32 0,-1-1 16 31,-3 1-1440-31,0 1-304 0,-3 1-48 0,-2 0-13088 0,-2-1-2624 0</inkml:trace>
  <inkml:trace contextRef="#ctx0" brushRef="#br0" timeOffset="11774.129">10779 5961 20271 0,'-22'-2'1792'0,"8"1"-1424"0,0-2-368 0,2 1 0 16,3-1 6000-16,9 3 1120 0,0 0 240 0,0 0 32 16,0 0-5168-16,0 0-1040 0,0 0-208 0,0 0-32 15,12 5-752-15,2 0-192 0,0 0 0 16,-2 2 768-16,0 1 128 0,0 0 32 0,2 2 0 0,2 1-672 0,-3 3-128 15,-3 1-128-15,0 3 192 0,1-1-192 0,-1 3 0 16,0 1 0-16,-2 2 0 0,-1 1-240 0,-1 3-128 16,-4-1-16-16,-2 1-16 15,0 1-1072-15,-3-1-224 0,-2 1-32 0,-2-2-16 16,-1-4 672-16,0-1 144 0,-3-2 32 0,-1-3 0 16,-1-1 192-16,-4-2 32 0,3-2 16 0,-4 0 0 0,1 1 656 0,-3-2 320 15,-1-2-16-15,-1-3-16 0,-6-2 448 0,1 1 96 16,1-1 0-16,0 0 16 0,1 0 304 0,2 0 64 0,2 0 16 0,1-1 0 15,3 2-336-15,1-1-64 16,2 0 0-16,2 1-16 0,1-1-256 0,2 1-48 0,1 0-16 0,8-4 0 16,0 0-128-16,0 0-32 0,0 0 0 0,0 0 0 15,0 0-48-15,0 0-16 0,0 0 0 0,17 4 0 16,-1-3-272-16,2-3 0 0,-1 0 0 16,4-1 0-16,2 0 160 15,4-3-160-15,0-1 128 0,2 0 80 0,1 0 16 0,2-1 0 0,-1 1 0 16,-1 0-224-16,1-1 144 0,1 0-144 0,-1 2 128 15,-3-1-128-15,1 2-144 0,-2 0 144 0,-1 1-208 32,-2-1-1120-32,-3 2-208 0,-1 1-64 0,-3 0 0 15,-2-2-1104-15,-3 2-240 0,-2 0-32 0,-10 2-16816 0</inkml:trace>
  <inkml:trace contextRef="#ctx0" brushRef="#br0" timeOffset="12274.95">10932 6129 8287 0,'0'0'736'0,"0"0"-592"0,0-11-144 0,0 0 0 0,0 2 6944 0,0 1 1360 16,-3-1 272-16,1 1 48 0,-1 0-5104 0,0 2-1008 0,-2 0-208 0,5 6-32 15,-6-7-752-15,-1 1-160 16,-1 2-16-16,1 2-16 0,-2-1-768 0,0 3-160 16,0 3-16-16,-2 0-16 0,-3 1-144 0,0 2-32 15,0 0 0-15,1 3 0 0,-1 1-192 0,3 2 128 0,1 0-128 0,1 1 0 16,3 1 0-16,0-1 0 16,3 0 0-16,3 0 0 0,0 0 0 0,2 0 0 0,5-2 0 0,0-3 0 15,2 0-176-15,2-2 176 0,3-2-160 0,3 0 160 16,2-1-144-16,-1-2 144 0,3-1-128 0,0-3 128 15,-1 0 0-15,-1 0 0 0,-3 0 0 0,-2-2 0 16,-1-3 0-16,-2 1 0 0,-3-2 0 0,-3-1 0 16,-1 2-192-16,-5 0 0 0,-4-2 0 0,-2-2 0 15,-3 1-160-15,-2 1-32 0,-3 0-16 0,-3 1 0 16,-2 1 0-16,1 4 0 0,0 1 0 0,-1 0 0 16,0 2 400-16,2 1 0 0,1 0 0 0,1 4 0 15,2 0 0-15,3 1 0 0,2 0 0 0,2 3 0 16,2 0 0-16,5-8 0 0,0 0 0 15,5 10-736-15,2-3-64 0,2-2-16 0,2 0 0 16,2-2-1264-16,4-1-256 0,0-2-48 0,3-1-16 16,1-2-704-16,0-2-144 0,3-2-16 0,3-1-10640 15</inkml:trace>
  <inkml:trace contextRef="#ctx0" brushRef="#br0" timeOffset="12541.384">11475 5731 53967 0,'0'0'1184'0,"0"0"240"0,-1-5 48 0,1 5 64 0,0 0-1232 0,0 0-304 0,0 0 0 0,-8 3 0 0,-1 3 0 0,0 3 0 15,-2 4 0-15,-2 4 528 0,-1 4 48 0,-2 3 16 0,0 5 0 16,1 1-464-16,-5 19-128 0,6-2 0 0,-2 14 0 15,6-4 0-15,8-12 0 0,3-7 0 16,4 1 0-16,2-6 0 0,18 10 0 47,5-6-976-47,2-7-272 0,-3-8-48 0,0-7-22352 0</inkml:trace>
  <inkml:trace contextRef="#ctx0" brushRef="#br0" timeOffset="14043.099">11661 6064 15663 0,'0'0'688'0,"0"0"144"0,0 0-656 0,-6-3-176 0,1 0 0 0,5 3 0 0,0 0 5952 0,-3-7 1168 0,3 7 240 0,-3-6 32 0,3 6-4256 0,0-8-864 16,0 8-160-16,3-8-48 0,-3 8-1008 0,4-8-208 16,0 3-32-16,3-1-16 0,1 1-640 15,-2 1-160-15,-6 4 0 0,9-3 352 0,-9 3 32 16,11-1 16-16,2 3 0 0,1 2-400 16,-5 0 0-16,1 3 0 0,-1 0 0 0,2 4 0 15,1 2 0-15,0 1 0 0,2 0 0 0,0 3 0 16,1 0 0-16,5 9 0 0,0-2 0 0,-4-3 0 0,3-2 0 15,1 2 0-15,1-3-144 16,-3-4 144-16,1-1-160 0,0 0-144 0,1-1-16 0,-1-4-16 0,0 0 0 31,-2-2-1120-31,-1-2-208 0,0-1-64 0,-3 0 0 16,-2-2-2096-16,-2 0-416 0,-9-1-96 0,0 0-16 0</inkml:trace>
  <inkml:trace contextRef="#ctx0" brushRef="#br0" timeOffset="14291.953">11959 6010 26719 0,'-11'-7'2368'0,"11"7"-1888"16,-4-6-480-16,1 1 0 0,3 5 2720 0,0 0 448 16,0-7 96-16,0 7 0 0,0 0-1200 0,0 0-240 15,0 0-48-15,0 0-16 0,0 0-624 0,0 0-128 16,0 10-32-16,-2 3 0 0,-2 3-608 0,-3 1-128 15,0 2-32-15,-8 12 0 0,1 1-208 16,1-5 0-16,1-2 0 0,0 0-192 0,1 0-64 16,1-1-32-16,0 5-9312 15,3-5-1872-15,2-2-368 0</inkml:trace>
  <inkml:trace contextRef="#ctx0" brushRef="#br0" timeOffset="14626.789">12251 5716 6447 0,'0'0'576'0,"0"0"-576"0,0 0 0 0,0 0 0 16,0 0 0-16,0 0 0 0,0 0 0 15,0 0 0-15,2 6 0 0,2 1 0 16,1 1 10416-16,1 1 1968 0,1 2 400 0,4 9 80 16,1 2-10304-16,-1 0-2048 0,0 2-512 15,-1 3 560-15,1 1 0 0,0 1 0 0,1 1 0 16,-1 1-432-16,-1 0-128 0,-1 1 0 0,-2 0 0 16,1 1 0-16,-4-1 0 0,-1 0 128 0,-3 9-128 0,-3 1 0 15,-1-6 0-15,-2-2 0 0,-3-2 0 0,-2 0-256 16,-2-1 64-16,-13 11 0 31,-1-5-880-31,2-8-160 0,4-5-48 0,-5 3-21568 0</inkml:trace>
  <inkml:trace contextRef="#ctx0" brushRef="#br0" timeOffset="44796.974">3811 10197 15663 0,'15'-20'1392'0,"-15"20"-1120"0,0 0-272 0,-6-1 0 0,2-2 4608 0,-1 1 880 0,5 2 160 0,-4-2 48 15,-3-1-3120-15,1 1-608 0,1 1-128 0,-5 0-32 16,-1-1-1440-16,3 2-368 0,-2 0 0 15,0 0 1024-15,-1 2 144 0,-1 1 32 0,-4 2 0 0,-1-1-960 16,1 0-240-16,1 2 0 0,-1 1 192 0,0 0 0 16,1 1 0-16,-1 1 0 0,0 1-192 0,1 1 0 15,2 0 0-15,0 0 0 0,0 0 0 0,1 0 0 16,2 0 0-16,0 0 0 0,2-3 0 0,2 1-128 16,0 0 128-16,2-1 0 0,0-3-128 0,4-5 128 15,0 0 0-15,-1 7 0 0,1-7-160 0,2 6 160 16,2 0-128-16,0-1 128 0,2 1-160 0,2-1 160 0,5 1-192 0,-2 1 192 15,1-1-176-15,1 2 176 0,3 1-160 0,3 1 160 16,1 1 0-16,0 2-144 16,2 2 144-16,7 7 0 0,1 0 0 0,-5 0 0 0,1-1 0 15,-4 0 0-15,-1 0 0 0,-3-1 0 16,0-1 0-16,-5 1 0 0,-3 0 0 0,-2-1 160 0,-1 1-160 16,-3-1 176-16,-2 2-176 15,-2-2 192-15,-3 0-192 0,-3-2 208 0,-1 1-64 0,0-1-16 0,-2 1 0 16,-3-1 0-16,0-1-128 0,-1-1 192 0,-1 0-64 15,-1-2-128-15,-2-1 160 0,0-2-160 0,0-1 160 16,1-2-160-16,2 0 0 0,0-1-160 0,2-2 160 31,-1-1-592-31,3-1-32 0,1 0 0 0,4-1 0 0,0-1-1936 0,5 0-384 0,0 0-64 0,0 0-8688 16,0 0-1728-16</inkml:trace>
  <inkml:trace contextRef="#ctx0" brushRef="#br0" timeOffset="45585.213">4108 10340 23951 0,'-3'-6'2128'0,"0"-3"-1696"0,-1-2-432 0,3-6 0 0,1 0 0 0,0 1 0 0,-1 2 0 15,0 0 4464-15,1 0 800 0,1 2 176 0,-1 1 16 0,0 1-3376 0,0 2-672 16,0 0-144-16,0 2-32 16,1 2-256-16,-1 4-48 0,0 0-16 0,0 0 0 0,0 0-288 0,0 0-64 15,0 0-16-15,0 0 0 16,0 0-304-16,4 7-64 0,-2 1-16 0,1 3 0 0,1 3-160 0,1 2 0 15,-1 3 144-15,1 3-144 0,0 3 0 0,1 4 0 16,0 0 0-16,0 4 0 0,0 3 0 0,2 0 0 16,2 0 0-16,2 8 0 0,1 0 0 15,0-5 0-15,1-4 0 0,-4-3 0 0,2-2 0 16,-2-3 0-16,3 3 0 0,1-3 0 16,-3-4 0-16,-1-3 0 0,0-1 0 0,-1-2 0 15,-2-2 0-15,2-2 0 0,-1-1 0 0,0-1 0 16,-1-2 0-16,0 0 0 0,-2-2 0 0,1 0 0 15,-1-2 0-15,1 1 0 0,-6-6 0 0,6 4 0 16,1 0 0-16,-7-4 128 0,0 0-128 0,7 4 0 16,-7-4 0-16,6 3 128 0,-6-3-128 0,7 3 0 15,-2-2 0-15,-5-1 0 0,0 0 0 0,0 0 128 0,7-4-128 0,0 1 0 16,-2-2 128-16,-1-2-128 0,3-2 160 0,0-2-160 16,-1-3 208-16,3-2-48 0,2-1-16 0,1-2 0 15,1-3-144-15,1-3 160 0,1-4-160 0,1-3 160 16,2-1-160-16,1-2 128 0,3-2-128 0,-2-2 128 15,2-4-128-15,1 2 0 0,0 0 0 0,10-16 0 16,-9 8 0-16,-3 9 0 0,-4 4 0 0,-1 6 0 16,-3 2 0-16,1 5 0 0,0 3 128 0,-2 4-128 0,-4 0 0 0,-2 3 0 15,-3 1 0-15,1 3 0 0,0 0 0 0,-1 3 0 16,-3 6 0-16,4-8 0 16,-4 8 0-16,0 0 0 0,0 0 0 0,0 0 0 15,1-7-832-15,-1 7-112 16,0 0-16-16,0 0 0 0,0 0-1920 0,0 0-400 0,0 0-80 0</inkml:trace>
  <inkml:trace contextRef="#ctx0" brushRef="#br0" timeOffset="46699.62">5117 10772 11055 0,'-8'4'976'0,"-1"-2"-784"0,1 1-192 0,1 1 0 0,2-2 5776 0,0 1 1120 0,5-3 208 0,-4 4 64 0,-1 0-4176 0,5-4-832 0,-4 4-176 0,4-4-16 15,0 0-608-15,0 0-112 0,0 0-32 0,0 0 0 16,0 0-384-16,0 0-96 0,5-3-16 0,2-3 0 16,1-1-112-16,-1-3-32 0,2-2 0 0,1-2 0 15,0 0-256-15,0-1-64 0,1-3-16 0,1-1 0 16,-1 1-112-16,1-2 0 0,1-2-128 0,-1-2 192 16,-1-3-192-16,2 0 144 0,-1-1-144 0,0 0 128 0,-1-2-128 0,0 0 0 15,0 0 0-15,-1-1 0 0,2 1 0 0,-1 3 128 16,-1 0-128-16,-2 4 0 0,-1 3 0 0,2 3 0 15,-4 1 0-15,2 4 0 0,-3 2 0 0,0 1 128 16,-1 4-128-16,-3 5 0 0,0 0 0 0,0 0 128 16,8 2-128-16,-3 3 0 0,2 2 0 0,-2 3 0 15,1 3 0-15,-1 4 0 0,1 2 0 0,0 1 0 16,1 4 0-16,0 0 0 0,-1 1 0 0,1 1 0 16,-1 1 0-16,2-1 0 0,1 1 0 0,1-3 0 15,-1-1 0-15,-1-2 0 0,1-4 0 0,0-1 0 16,2-4 0-16,-1-2 0 0,0-2 0 0,1-4 0 15,1-1 0-15,4-5 0 0,2-3 0 16,-2-2 0-16,-1-3 0 0,-1-3-256 0,-1-3 64 16,0-1 0-16,-2-2 16 0,0-1 176 0,4-9 0 0,-2 2 0 0,-2 2-128 15,-2 2 128-15,0 0 0 16,-1-1 0-16,1 0 0 0,-1 0 0 0,0 3 0 16,-1 2 0-16,-2 2 0 0,-2 2 0 0,-1 3 0 0,3 2 0 0,-4 2 0 15,-1 8 0-15,0 0 0 0,0 0 0 0,0 0 0 16,0 0 0-16,0 0 0 0,6 12 0 0,0 3-128 15,-1 4 128-15,1 5-128 0,-1 4 128 0,0-5-128 16,-1 4 128-16,0 6 0 0,2 5 0 0,-1 4-128 16,2 2 128-16,0 0 0 0,-1 0 0 0,2 0 0 15,0 0-208-15,-1-1 32 0,3-4 16 0,-1 0 0 32,0-2-992-32,1-2-208 0,-4-1-48 0,2-3 0 0,1-3-1280 0,-1-4-272 15,-2-3-48-15</inkml:trace>
  <inkml:trace contextRef="#ctx0" brushRef="#br0" timeOffset="47884.222">3822 14247 28335 0,'0'0'1248'0,"0"0"272"0,0 0-1216 0,0 0-304 0,0 0 0 0,0 0 0 0,0 0 2000 0,0 0 352 0,0 0 64 0,0 0 16 0,0 0-352 0,0 0-64 0,0 0-16 0,9-18 0 16,-9 18-752-16,0 0-160 0,3-6-16 0,1-3-16 16,-1-1-304-16,1-2-64 0,1-2-16 0,1-2 0 15,-1-4-288-15,1-2-64 0,-1-2-16 0,1-2 0 16,1 0-112-16,1-3-32 0,-1 0 0 0,1-2 0 16,1-2-160-16,1-1 128 0,-3 1-128 0,3 1 128 15,0 0-128-15,0 0 0 0,-1-1 0 0,-1 0 0 0,-1 1 0 0,1 2 0 16,0 3 128-16,-2 2-128 0,2 0 0 0,-1 4 0 15,-2 2 0-15,0 2 0 16,-2 3 128-16,-1 2-128 0,1 2 128 0,1 3-128 0,-2 3 256 0,-2 4-48 16,0 0 0-16,0 0 0 0,5 5-48 0,1 4-16 15,-2 4 0-15,2 4 0 0,1 3-144 0,2 4 0 16,0 4 0-16,0 4 0 0,0 2 0 0,-2 2 0 16,2-1 0-16,0 1 0 0,0 0 0 0,1 1 0 15,0-2 0-15,1-2 0 0,-3-3 0 0,1-3 0 16,1-2 0-16,0-3 0 0,-1-3 0 0,0-2 0 15,-1-4 0-15,0-3 0 0,1-4-128 0,0-1 128 16,-3-4 0-16,1-2 0 0,-1-4-192 0,0-2 48 16,-1-4 0-16,2-3 0 0,-1-1 144 0,-1-4-128 15,1-2 128-15,-2-1-128 0,0-2 128 0,1-1 0 16,-2-1-144-16,0-2 144 0,2 1 0 0,-2-3 0 16,0-1 0-16,1-1 0 0,0-2-144 0,2 0 144 15,-2 1 0-15,1 2 0 0,-1 1 0 0,0 3-128 0,2 2 128 0,-3 3 0 16,-1 2 0-16,1 4 0 15,2 2 0-15,-3 4 0 0,-1 4 0 0,-1 0 0 16,0 6 0-16,0 0 0 0,0 0 144 0,0 0-144 0,6 10 128 0,-1 3-128 16,0 3 0-16,-1 3 0 0,-1 5 0 0,1 2 0 15,-1 5 0-15,-1 3 0 0,0 2 0 0,0 0 0 16,1 2 0-16,0 1 0 0,0 3 0 0,-1-1 0 16,2-1 0-16,-1-1 0 0,0 0 0 0,1-3 0 15,-2-1 0-15,1-4-144 0,0-4 144 0,1-2-208 16,-1-6-272-16,0-2-48 0,2-4-16 0,-1-3 0 15,2-3-1568-15,-6-7-304 0,6 0-64 0,2-4-16 16,0-2-1168-16,-2-5-240 0</inkml:trace>
  <inkml:trace contextRef="#ctx0" brushRef="#br0" timeOffset="48199.705">4736 13444 27647 0,'-11'-3'2448'0,"11"3"-1952"0,0 0-496 0,0 0 0 0,0 0 3264 0,0 0 576 0,0 0 96 0,0 0 32 0,0 0-1792 0,0 0-368 16,0 0-64-16,0 0-16 0,0 0-528 0,7 3-112 15,0 3-32-15,-2 2 0 0,-1 1-608 0,0 5-128 0,-1 0-32 0,1 4 0 16,2 2-160-16,-2 5-128 16,0 1 144-16,-2 3-144 0,0 0 0 0,0 2 0 0,-1 1 0 0,2 0 0 15,-1 1 0-15,0 0 0 0,0 0 0 0,1-1 0 16,1-4 0-16,-1-1 0 15,1-2 0-15,2-3 0 0,1-3 0 0,-2-4 0 16,3-4 0-16,2-2 0 0,1-3 0 0,1-4-160 0,3-3 160 0,3-3-192 16,2-3-48-16,2-3-16 0,1-2 0 0,1 0 0 31,0-1-176-31,1 0-32 0,2 0-16 0,0 0 0 0,3 0-1248 0,-1-1-240 16,-2 2-48-16,-2 1-16 0,-2 1-1248 0,-1 2-256 0,-1-1-48 0,-2 2-16 15</inkml:trace>
  <inkml:trace contextRef="#ctx0" brushRef="#br0" timeOffset="48503.4">5484 13388 28559 0,'1'-17'1264'0,"-1"8"272"0,0-2-1232 0,2-1-304 15,1 0 0-15,0 0 0 0,0 1 3408 0,1 2 624 16,-2 2 128-16,-2 7 32 0,0 0-1920 0,0 0-384 16,0 0-80-16,0 0-16 0,3 7-688 0,1 2-144 15,-1 4-16-15,-1 3-16 0,-1 4-512 0,0 4-96 16,0 4-32-16,3 4 0 0,-1 4-288 0,0 6 0 16,2 4 128-16,-1 2-128 0,3 2 0 0,-1 2 0 15,2 0 0-15,1 1 0 0,2 0-288 0,-1-1-16 16,0-3 0-16,-1-4 0 15,2-3-1216-15,-1-6-240 0,-1-5-48 0,0-6-16 16,-1-5-208-16,-2-4-32 0,0-5-16 0,0-5 0 16,0-5-2320-16,-2-5-464 0</inkml:trace>
  <inkml:trace contextRef="#ctx0" brushRef="#br0" timeOffset="48819.669">5526 13508 9215 0,'-12'-4'816'0,"1"-2"-656"0,1-3-160 0,1 3 0 0,3 0 6480 0,1 1 1264 15,5 5 256-15,-2-7 64 0,2 7-4992 0,2-7-1008 16,-2 7-192-16,8-7-32 0,1 0-944 0,3 2-176 16,4-2-32-16,3 2-16 15,2-1-272-15,3 2-48 0,0-2-16 0,4 2 0 16,1 0-80-16,0 0-32 0,0 3 0 0,1 0 0 16,-1-1-96-16,3 2-128 0,0 2 176 0,-1 1-176 0,-1 2 128 0,-2 0-128 15,0 1 0-15,-2 3 0 0,0 0 0 0,-4 2 0 16,-2 2 0-16,-4 0 0 0,-3 2 192 0,-8-3-192 15,0-1 192-15,-2 4-192 0,-3 1 288 0,-3 3-48 16,-4 1-16-16,-2 2 0 0,-4 0-16 0,-3 1 0 16,-5 0 0-16,-3 0 0 0,-4-1-80 0,-1-1 0 15,-2 0-128-15,-1-2 192 0,1 0-192 0,1-2 0 0,2-2 0 0,1-1 0 32,0 0-848-32,1-5-224 0,4-1-32 0,3-2-16 15,1-4-2864-15,5-2-576 0</inkml:trace>
  <inkml:trace contextRef="#ctx0" brushRef="#br0" timeOffset="49784.232">7572 8003 27647 0,'-6'-15'1216'0,"-1"1"256"0,-3 2-1168 0,3 4-304 0,2 3 0 0,5 5 0 0,0 0 5248 0,0 0 976 0,0 0 208 0,-1 8 32 0,0 5-5312 0,1 3-1152 15,1 5 0-15,0 16-192 0,0 3 192 0,1 6-208 16,2 5 80-16,-2 6 128 0,0 5-224 0,-1 7 80 15,-1 7 16-15,0 7 0 0,1 8 128 0,-1 6-128 0,0 9 128 0,-1 8-128 16,1 9 128-16,-1 4-208 16,0 5 80-16,0 5 128 0,0 3-160 0,0 5 160 15,-1 3 0-15,1 2-144 0,0 0 144 0,0 2 0 16,2 0 0-16,-2 2 0 0,-1 1 0 0,0 0 0 0,0 1 160 0,0-1-160 16,2-2 256-16,0 2-32 15,2-1-16-15,0-1 0 0,0 0-48 0,0-2-16 16,1-4 0-16,1 1 0 0,-1-3-144 0,0-1 128 0,2-1-128 15,0-1 128-15,1-3 0 0,-1-2 0 0,1-3 0 0,-1-4 0 16,2-6 128-16,-2-2 32 16,2-3 0-16,0-5 0 0,-2-7 32 0,2 1 0 15,-1-3 0-15,2-7 0 0,0-8-64 0,-2-2-16 0,1-5 0 0,-2-3 0 16,1-6-80-16,0-5-16 0,0-8 0 0,1-4 0 16,-1-3-144-16,0-3 192 0,-2-5-192 0,0-3 192 0,1-1-192 0,-1-4 0 15,0-3 144-15,0-3-144 16,-4-3 0-16,2-4 128 0,-1-2-128 0,0-2 0 0,-1-1 0 0,-1-2 0 15,-1-3 0-15,-1-1-192 0,1 0-160 0,-2-2-32 16,0-1-16-16,-2-1 0 16,0-4-1248-16,-1 0-240 0,-1-1-48 0,-1-2-16 15,1-3-2032-15,-2-1-416 0</inkml:trace>
  <inkml:trace contextRef="#ctx0" brushRef="#br0" timeOffset="50817.387">2738 12396 45039 0,'0'0'1984'0,"0"0"432"0,10 0-1936 0,5 0-480 0,5 0 0 0,4 0 0 0,2 0 0 0,5-1 0 16,4 1 0-16,4-2 0 0,3-3 0 0,5 1 0 0,5-2 0 0,6 0 0 15,7-2 0-15,4 0 0 0,5-1 0 0,2 0 0 16,1 0 0-16,5-1 0 0,7-1 0 0,3 1 0 15,1-1 0-15,3 1 0 0,3 1 0 0,3 1 0 16,3-1 0-16,4 1 0 0,2-1 0 0,3 2 0 16,2-1 0-16,6 0 144 0,4 2-144 0,1-1 192 15,-2 0 16-15,6 2 16 0,8-1 0 0,-3 2 0 16,-2 0-32-16,5-1-16 0,3 1 0 0,5-1 0 16,6 0-176-16,1-2 0 0,-1 2 144 0,2-1-144 15,2 1 0-15,5 0 144 0,5 0-144 0,3-2 0 16,-1 1 128-16,0-1-128 0,0-1 0 0,2 1 0 0,5-1 144 0,4 1-144 15,3 2 0-15,3-2 144 0,2 2-144 0,-1-1 192 16,-2 1-192-16,3-1 192 0,1 1-192 0,1 0 160 16,0 1-160-16,2 1 160 0,2-2-160 0,2 2 128 15,-3 0-128-15,4 1 128 0,1 0-128 0,1 1 0 16,1 0 144-16,-1 1-144 0,-1-1 128 0,0 0-128 16,-3-2 128-16,3-2-128 0,2 0 192 0,1 0-16 15,0 1-16-15,0 0 0 0,-1-1 32 0,-1 1 16 16,-1 1 0-16,1-1 0 0,1 0-48 0,-2-1-16 15,1 1 0-15,-3-1 0 0,-4-1-16 0,0-1 0 0,-3 1 0 16,0 0 0-16,-1 1 16 0,-2-2 0 16,-2 1 0-16,-2 0 0 0,1 2-144 0,0-1 0 15,-4 0 144-15,-5-1-144 0,-6 1 0 0,-3-1 0 0,-4-1 0 0,-3 1 0 16,-1 2 0-16,-6-1 144 0,-8 0-144 0,-4-2 0 16,-3 3 0-16,-4 2 0 0,-5-1 0 0,-6 1 0 15,-4 0 176-15,-3 0-176 0,-7 0 160 0,-2-1-160 16,-4 2 192-16,-7 0-64 0,-9-1-128 0,-1 1 192 15,-3 1-192-15,-5 0 128 0,-3-1-128 0,-9 0 0 16,-12 0 144-16,-2-2-144 0,-6 1 128 0,-3 0-128 16,-5 1 0-16,-4-1 0 0,-5 0 128 0,-5-1-128 15,-3 1 0-15,-3 0 0 0,-4-1 144 0,-5-1-144 16,-7 4 0-16,0 0 0 0,0-7 0 0,-3 0 0 31,-2-1-1056-31,-5 2-288 0,-5-1-48 0,-1 1-20800 0</inkml:trace>
  <inkml:trace contextRef="#ctx0" brushRef="#br0" timeOffset="51968.707">14961 7480 40543 0,'0'0'3600'0,"0"0"-2880"0,0 0-576 0,0 0-144 0,0 0 1056 0,0 0 176 0,10 4 48 0,-1 4 0 16,-2 2-1072-16,1 3-208 0,-1 4 0 0,-1 4 0 15,0 3 0-15,-1 4-176 0,1 3 176 0,-2 6-128 16,1 3 128-16,-1 5 0 0,-2 3-144 0,0 4 144 16,1 7 0-16,-2 3-144 0,0 6 144 0,-1 6 0 15,0 6 0-15,0 4 0 0,0 4 0 0,0 5 0 0,1 3 0 0,0 5 0 16,2 2-128-16,1 6 128 0,-1 4 0 0,1 4 144 16,2 2 16-16,-1 4 0 0,2 3 32 0,-1 1 0 15,2-1 0-15,1 4 0 0,1 4 0 0,1-1 0 16,-1-1 0-16,-1 2 0 0,0 1 48 0,0 2 16 15,-1 2 0-15,0 0 0 0,-1-3 16 0,1 4 16 16,-1-1 0-16,-1 2 0 0,0 0-96 0,-2 0 0 16,-1 3-16-16,1 0 0 0,-2-1 64 0,2-1 16 15,0 0 0-15,-1 1 0 0,0-1 128 0,3 1 48 16,0 0 0-16,2-3 0 0,-1-2-96 0,-1-3-16 0,1 1 0 0,1-2 0 16,-1 0-80-16,1-3-32 0,0-5 0 0,2 1 0 15,1 2-208-15,-3-6 0 0,2-6 128 0,1 0-128 16,0-3 0-16,1-4 0 0,0-5 128 0,2-1-128 15,-1-2 0-15,0-7 0 0,0-6 0 0,0-2 0 16,0-5 0-16,-1-2 0 0,-1-2 0 0,-1-5 0 16,-2-7 0-16,1-4 128 0,-1-1-128 0,-3-4 0 15,2-3 0-15,-3-3 0 0,1-5 0 0,-4-2 0 16,1-3 0-16,-2-4 0 0,-1-3 0 0,-1-2 0 16,-2-3-224-16,-1-3-32 0,-2-1-16 0,0-2 0 31,-1-1-1328-31,-2-4-272 0,-1-5-48 0,-1 0-12480 0,-1-3-2496 0</inkml:trace>
  <inkml:trace contextRef="#ctx0" brushRef="#br0" timeOffset="53269.472">3552 9291 30399 0,'17'-3'2704'0,"7"2"-2160"0,7 2-544 0,6 2 0 0,5-2 2880 0,7 0 448 0,1 0 112 0,8 0 16 16,3-1-2752-16,9 0-560 0,3-1-144 0,8-1 0 0,2-3 0 15,7 2 128-15,6-5-128 0,2 3 0 0,2 0 0 0,-43 2 0 16,10-2 0-16,13-2 0 0,5-1 0 0,10 2 0 16,3-2 0-16,5 1 0 0,7 1 0 0,111-7 0 15,-35 1 0-15,-22 2 0 0,-12 1 176 0,-4 2-176 16,2 1 160-16,-4 0-160 0,-2 1 256 0,3-2-32 15,0 2-16-15,6-1 0 0,3-1-48 0,2 1-16 16,-2-1 0-16,2 1 0 0,3-1-16 0,4 0-128 16,2 1 192-16,3-1-64 0,2 1 0 0,1-1-128 15,-2 2 192-15,3-1-64 0,4-1-128 0,2 1 0 16,1 0 0-16,4 0 0 0,4 0 0 0,-1 2 0 0,-2-1 0 0,2 0 128 16,3-1-128-16,0 2 0 15,3 1 144-15,-2-1-144 0,4 0 128 0,1 0-128 0,3-1 160 0,0 0-160 16,2-2 192-16,1 2-64 0,2 0-128 0,-2 1 192 15,1-1-16-15,-1 1-16 0,-2 1 0 0,-1-2 0 16,-4 0-32-16,4 0 0 0,1 1 0 0,0 0 0 16,-1-2 0-16,2 2 0 0,-7 0 0 0,0 1 0 15,-3 0-128-15,-1 1 160 0,1 1-160 0,-2-1 160 16,-10 1-160-16,-1-1 128 0,-3-1-128 0,-2 0 128 16,-1-2-128-16,-3 3 0 0,0 1 0 0,-5-1 0 15,-6-2 176-15,-6 1-48 0,-5 0-128 0,-2 2 192 16,0-2 0-16,-8 0 0 0,-11-3 0 0,-2 2 0 15,-3 2-64-15,-10 0 0 0,-5-1-128 0,-5 0 192 16,-3 1-192-16,-9 0 176 0,-7-2-176 0,-8 0 160 16,-3 1-160-16,-5 1 0 0,-4 1 144 0,-5 0-144 0,-4-2 0 15,-7 1 128-15,-6 0-128 0,-5 1 0 0,-5 1 0 0,-2 0 128 16,-3-1-128-16,-3 1 0 0,-3 0 0 0,-2 0 0 16,-3 1 0-16,-2 0 128 0,-2-1-128 0,-1 2 0 15,-3 0 0-15,-7-2 0 0,0 0-176 0,0 0 176 16,0 0-208-16,0 0 80 0,0 0-192 0,0 0-16 15,0 0-16-15,0 0 0 16,0 0-752-16,1 10-160 0,-1-10-16 0,-6 10-16 16,0-1-1600-16,-2 0-320 0</inkml:trace>
  <inkml:trace contextRef="#ctx0" brushRef="#br0" timeOffset="56489.499">7963 9716 33983 0,'0'0'1504'0,"0"0"304"0,-6-5-1440 0,1 6-368 0,5-1 0 0,0 0 0 0,0 0 1744 0,0 0 288 0,-7-3 48 0,7 3 16 15,0 0-752-15,0 0-128 0,0 0-48 0,0 0 0 16,7-4-592-16,1 1-128 0,1 1-32 0,1 0 0 15,0-2-48-15,3 1-16 0,3 0 0 0,1 0 0 16,2 0-192-16,3 1-32 0,2-1-128 0,4 1 192 16,1-2-192-16,9 1 0 0,2-1 144 15,-2-1-144-15,-1 1 0 0,-2-1 0 0,9 0 0 0,-2-2 0 16,-3 1 0-16,-2-1 0 0,1 3 0 0,-2-1 0 16,-1 0 0-16,-1 0-176 15,-1 1-192-15,-1 0-32 0,-3-1-16 0,-3 2 0 16,-1 1-912-16,-3 0-176 0,-2-1-32 0,-4 1-16 15,-4 0-624-15,0 1-128 0,-3 0-32 0,-3 0-8608 16,-6 1-1728-16</inkml:trace>
  <inkml:trace contextRef="#ctx0" brushRef="#br0" timeOffset="56806.183">8551 9666 35583 0,'0'0'1584'0,"0"0"320"0,-5-5-1520 0,0-1-384 0,3-1 0 0,0 1 0 16,1-1 0-16,2 0 0 0,0 2 0 15,-1 5 0-15,2-6 0 0,-2 6 0 16,0 0 3312-16,0 0 592 0,0 0 112 0,7 5 16 16,0 3-3216-16,-2 0-656 0,-1 3-160 15,1 1 544-15,-2 3 80 0,-1 0 16 0,0 4 0 16,1 2-464-16,-1 2-176 0,-1 2 128 0,-1 10-128 15,-1 3 0-15,0-5 0 0,0 10 0 0,-1-2 0 16,2-4 0-16,0-4 0 16,2-4-1072-16,-1-2-288 0,1-5-64 0,0-3-16 15,0-4 48-15,0-2 16 0,1-2 0 0,0-2 0 16,-1-2-672-16,-2-7-144 0,0 0-32 0,0 0 0 16,0 0-912-16,0 0-192 0,0 0-48 0</inkml:trace>
  <inkml:trace contextRef="#ctx0" brushRef="#br0" timeOffset="57058.762">8422 10159 33567 0,'-13'4'1488'0,"6"-3"304"0,-3 0-1424 0,0 0-368 0,1 0 0 0,1 1 0 16,1-1 2224-16,0 0 368 0,1 0 80 0,6-1 16 16,-4 1-832-16,4-1-144 15,0 0-48-15,0 0 0 0,0 0-896 0,0 0-176 0,0 0-32 0,0 0-16 16,9 2-176-16,1 0-48 0,0-1 0 0,2-1 0 15,1 0-64-15,2-1-32 0,1-1 0 0,1 0 0 16,3-1-96-16,0-2-128 0,2 1 176 0,1-2-176 16,3 1 0-16,0-1 0 0,1 1 0 0,2-1 0 15,-1 1 0-15,2-1 0 0,-1 1 0 0,-2 0 0 16,0 1-1248-16,-2 1-160 0,-2-1-16 0,-2 2-16 16,-3 1-1904-16,-3 1-384 0,0 1-80 0</inkml:trace>
  <inkml:trace contextRef="#ctx0" brushRef="#br0" timeOffset="57789.582">8633 9826 16575 0,'0'0'1472'0,"0"0"-1168"0,0 0-304 0,0 0 0 15,-2-3 3200-15,0-1 576 0,0-1 112 0,2 5 16 0,-2-5-1296 0,1-1-272 16,0 1-48-16,1 5-16 15,-4-6-784-15,1 2-144 0,0 0-48 0,-1 0 0 16,0 1-400-16,0 0-96 0,-1-1-16 0,0 2 0 0,-1 1-192 0,1 0-32 16,-2 0-16-16,2 1 0 0,-1 0-160 0,0 0-48 15,-2 1 0-15,-1 2 0 0,0 2-144 0,2 0-16 16,-1 2-16-16,1 0 0 16,-2 3-160-16,2 0 0 0,0 0 0 0,-1 6 128 0,4 0-128 15,0-2 0-15,0 2 0 0,2-1 0 0,2-1 0 16,0-1-160-16,3-1 160 0,2 0 0 0,-1 0 0 15,2-2-128-15,0-1 128 0,3-2 0 0,1 0 0 16,2-2 0-16,-2 0 0 0,1-3 0 0,1-1 0 16,1-2-128-16,1-2 128 0,1-1 0 0,0 0 0 0,1-3 0 15,-2 0 0-15,0-2 0 0,-3-1 0 16,0 0 0-16,-2 0 0 0,-2-1 0 0,-2-1 0 16,-1 0 0-16,-3 0 0 0,-1 0 0 0,-3 0 0 0,-1 0 128 0,-1-1-128 15,-2 1 0-15,-1 1 128 16,-1 0-128-16,0 1 0 0,-4 2 128 0,2 0-128 0,-1 0 0 0,1 3 0 15,-1 0 0-15,2 2 0 0,0 1 128 0,2 1-128 16,-1 2 0-16,0 1 0 0,-1 0 0 0,1 3 0 31,3 1-928-31,0 2-144 0,2-1-16 0,1-1-16 16,0 1-2176-16,2-1-432 0,-1 6-96 0,2-12-16 0</inkml:trace>
  <inkml:trace contextRef="#ctx0" brushRef="#br0" timeOffset="59691.245">9497 9888 5519 0,'0'0'240'0,"0"0"64"0,0 0-304 0,-3-4 0 0,3 4 0 0,0 0 0 0,-3-5 7488 0,3 5 1456 16,0 0 272-16,0 0 64 0,0 0-6000 0,0 0-1200 0,0 0-240 0,0 0-48 15,0 0-1120-15,0 0-224 0,0 0-32 0,0 9-16 16,1 1-256-16,0 0-144 0,0 1 160 0,0 1-160 16,0 1 0-16,1 1 0 15,0 2 0-15,1 0 0 0,-2 2 0 0,0 0-256 0,0-2 16 0,0 2 16 32,0-2-1728-32,-1 0-352 0,0-3-64 0,0-1-9920 0,-1-2-1984 0</inkml:trace>
  <inkml:trace contextRef="#ctx0" brushRef="#br0" timeOffset="59878.5">9509 9759 23039 0,'-11'-5'1024'0,"7"3"192"0,-1-1-960 0,1 0-256 16,1-1 0-16,3 4 0 0,0 0 2928 0,0 0 528 15,0-6 128-15,1 1 0 0,2 0-2336 0,2 2-480 16,0 0-80-16,2-1-32 0,0 2-656 0,2 0 0 15,1-1 0-15,5 4-7488 32,-1 1-1568-32,3-1-304 0</inkml:trace>
  <inkml:trace contextRef="#ctx0" brushRef="#br0" timeOffset="60775.525">9905 9559 11055 0,'0'0'976'0,"0"0"-784"0,0-6-192 0,0 0 0 15,0 1 4352-15,0-1 832 0,0 0 176 0,0 6 16 0,0 0-2544 0,0 0-512 16,0 0-96-16,0 0-32 0,0 0-1040 0,0 0-224 16,0 0-32-16,0 0-16 0,0 0-544 0,0 0-96 15,0 0-32-15,0 0 0 16,-6 2-48-16,0 1-16 0,6-3 0 0,-4 5 0 0,-2 1-144 0,2-1 128 16,1 0-128-16,-2 0 128 0,1 0 64 0,-1-1 0 15,5-4 0-15,-3 6 0 0,3-6 80 0,0 0 32 16,-4 4 0-16,4-4 0 0,0 0 16 0,0 0 16 15,0 0 0-15,0 0 0 0,0 0-16 0,0 0-16 16,0 0 0-16,0 0 0 0,0 0-176 0,0 0-128 16,0 0 192-16,0 0-192 0,0 0 176 0,0 0-176 15,0 0 160-15,0 0-160 0,0 0 0 0,0 0 0 16,0 0 0-16,0 0 0 0,0 0 0 0,0 0 128 16,0 0-128-16,0 0 0 0,0 0 0 0,0 0 0 0,0 0 0 15,0 0 0-15,0 0 0 0,0 0 0 16,0 0 0-16,0 0 0 0,0 0 192 0,0 0-64 0,0 0-128 0,0 0 192 15,0 0-16-15,0 0-16 16,0 0 0-16,0 0 0 0,0 0-32 0,0 0-128 0,0 0 192 0,0 0-64 16,0 0 0-16,0 0-128 15,0 0 192-15,0 0-64 0,0 0-128 0,-4 4 160 0,4-4-160 0,0 0 160 16,0 0-160-16,0 0 160 0,0 0-160 0,-5 5 160 16,5-5-160-16,-6 3 0 0,6-3 144 0,-5 5-144 15,-1-2 0-15,2 0 128 0,-3 0-128 0,0 3 0 16,0 1 0-16,2-1 0 0,-2 1 0 15,0-1 0-15,1 1 128 0,-2 0-128 0,1-1 0 0,2 1 0 0,-1-1 0 16,0 1 0-16,3 0 0 16,-1-2 0-16,1 1 0 0,3-6 0 0,-3 5 0 15,3-5 0-15,0 0 0 0,0 0 0 0,0 0-128 16,-1 7 128-16,1-7 0 0,0 0-144 0,0 0 144 0,0 0 0 16,0 0 0-16,4 5-144 0,0-2 144 0,2 0 0 0,-6-3 0 15,6 2-128-15,1 0 128 16,0 1 0-16,0 1 0 0,1-1 0 0,3 2 0 0,0 2 0 15,-1 0 0-15,0 1 0 0,0 3-160 0,0 0 160 16,-4-1-128-16,3 2 128 0,1 2 0 0,-2-1 0 16,-2 0 0-16,1 4 0 0,-2-1 0 15,0-2 0-15,-3 3 0 0,-2-2 0 16,-2-2 0-16,-3 0 0 0,0-1 0 0,-2-1 0 16,0-1 0-16,-6 1 128 0,1-2-128 15,0-1 0-15,0-1 0 0,-1-2-224 0,0-1-64 0,1-2-16 0,0 0 0 31,-4-2-208-31,3 0-32 0,1-1-16 0,1-1 0 16,2-2-928-16,2 2-192 0,0-1-48 0,1 0 0 16,6 3-832-16,0 0-160 0,-1-6-32 0,1 6-12544 0</inkml:trace>
  <inkml:trace contextRef="#ctx0" brushRef="#br0" timeOffset="61225.807">10883 9485 11967 0,'-6'-9'1072'0,"-3"-1"-864"0,0-1-208 0,1 0 0 0,1 0 5952 0,-1 0 1152 0,3-2 240 0,-2 4 32 16,-3-2-4688-16,0 1-960 15,1 0-176-15,0 1-32 0,1 0-784 0,0 1-160 16,0 3-16-16,0 1-16 0,2 0-352 0,6 4-192 15,-10 0 192-15,1 5-192 0,0 1 128 0,1 4-128 0,1 2 0 0,-2 3 0 16,-1 1 0-16,0 4 0 16,0 1 0-16,-1 2 0 0,2 2 0 0,1 4 0 15,2 3 0-15,3 2-144 0,2 2 144 0,1 2-128 0,1 0 128 0,2 1-128 16,3-1 128-16,-3-1 0 0,4-2-144 0,2-4 144 16,3 2 0-16,-6-4 0 0,2-3 0 15,1-2-1536-15,-2-2-224 0,0-3-48 0,-1-1-16 31,-2-3-608-31,0-3-128 0,1-2-32 0</inkml:trace>
  <inkml:trace contextRef="#ctx0" brushRef="#br0" timeOffset="61524.67">10422 9868 34143 0,'0'0'1520'0,"-6"-3"304"0,6 3-1456 0,-6-3-368 16,6 3 0-16,0 0 0 0,0 0 1728 0,0 0 256 16,0 0 64-16,0 0 16 0,7-6-720 0,2 2-160 15,2-2-32-15,2 2 0 0,2 1-560 0,3-1-112 16,-1 2-32-16,5-1 0 0,0-2-240 0,3 0-48 15,1-1-16-15,-1 1 0 0,-1-2-144 0,3 2 0 0,-5-1 0 0,0 2 0 32,-1-2-768-32,0 2-256 0,-2 0-32 0,0 1-16 15,0 2-2880-15,-3 0-576 0</inkml:trace>
  <inkml:trace contextRef="#ctx0" brushRef="#br0" timeOffset="61790.87">11064 9664 1839 0,'0'0'160'0,"0"0"-160"0,-7-3 0 0,7 3 0 0,0 0 7712 0,0 0 1504 15,0 0 320-15,0 0 48 0,0 0-6416 0,-1 13-1280 16,0-2-256-16,0 1-48 15,0 0-560-15,0 1-128 0,-1 1 0 0,1 3-16 0,-1 0-560 0,1 2-128 16,-1 1 0-16,0-1-16 0,-1-1-176 0,1 2 0 16,0 0 0-16,2-7 0 15,-3 0-1072-15,2 2-144 0,0-1-16 0,-1-1-16 16,1-1-1888-16,-1-1-368 0,0-2-80 0</inkml:trace>
  <inkml:trace contextRef="#ctx0" brushRef="#br0" timeOffset="61981.313">11049 9633 23039 0,'-14'-5'2048'0,"7"4"-1648"0,2-1-400 0,5 2 0 16,0 0 3264-16,0 0 576 0,0 0 128 0,0 0 0 16,0 0-2976-16,0 0-608 0,10 1-112 0,1 3-16 15,0-1-256-15,0 1 0 0,0 0 0 0,1 0 0 31,1 1-928-31,-1 2-224 0,0 0-64 0,-1 1-9376 16,-1 3-1888-16</inkml:trace>
  <inkml:trace contextRef="#ctx0" brushRef="#br0" timeOffset="62192.895">11200 9790 4607 0,'0'0'400'0,"0"0"-400"0,0 0 0 0,0 0 0 15,-2-9 6592-15,2 9 1216 0,0 0 256 0,0 0 64 0,0 0-4912 0,0 0-976 16,0 0-192-16,0 0-32 0,0 0-928 0,10-1-192 15,0 3-48-15,-2 3 0 0,0 1-320 0,3 3-64 16,2 0-16-16,2 3 0 0,-2 2-208 0,0 1-48 16,1-1-16-16,2 0 0 0,-4 1-176 0,2-1 0 15,-1-1 0-15,6 5 128 0,-1-2-128 16,-4-3 0-16,-1-2 0 16,-1-2-2064-16,-1-1-448 0,0-3-96 0,-1 0-9584 15,-2-1-1920-15</inkml:trace>
  <inkml:trace contextRef="#ctx0" brushRef="#br0" timeOffset="62458.776">11342 9723 1839 0,'-2'-8'160'0,"1"1"-160"0,1-1 0 0,3 0 0 15,-1-1 6720-15,3 2 1296 16,-1-1 272-16,0 0 48 0,1 2-5088 0,-5 6-1024 0,6-6-208 0,1 2-32 15,-7 4-528-15,0 0-112 0,0 0 0 0,8 3-16 0,-8-3-640 16,4 10-128-16,-2 1-32 0,-3 3 0 16,-2 3-208-16,-3 0-32 0,0 1-16 0,-2 3 0 15,-1 3-272-15,-1 1 0 0,-1 2 0 0,1-1-144 16,2 1-352 0,0-2-64-16,0-1-16 0,2 0 0 0,1-1-1616 15,2-1-336-15,1-3-64 0,2-2-16 0,0-3-1040 0,2-3-224 0,-2-11-32 0</inkml:trace>
  <inkml:trace contextRef="#ctx0" brushRef="#br0" timeOffset="62876.851">11521 9830 28671 0,'0'0'1280'0,"0"0"256"0,-6 4-1232 0,6-4-304 16,-6 6 0-16,6-6 0 0,0 0 848 0,0 8 112 15,0-8 32-15,6 8 0 0,0-1 0 0,3-2 0 16,1-3 0-16,2 0 0 0,1-2-320 0,0 0-64 16,1-2-16-16,-1-1 0 0,-1-1-128 0,1-2-16 0,0-1-16 0,3-1 0 15,-3 0-64-15,2-1-16 16,2-1 0-16,-2 2 0 0,-4-1-96 0,1 0 0 0,0-2-16 0,-1 1 0 16,-3-1-64-16,-1 1-16 0,-2 0 0 0,0 0 0 15,-2-1 0-15,-6 0 0 16,0 2 0-16,-1 0 0 0,-4 1-32 0,1 0 0 0,-3 2 0 0,-1 1 0 15,-4 2-128-15,1 1 0 0,-1 1 0 0,0 3-176 16,1 1 176-16,2 3-192 0,-2 0 192 0,-3 11-192 16,2 0 192-16,2-1 0 0,1 0 0 15,1 1 0-15,3 0 0 0,1 1 0 0,3 1-128 16,4-1 128-16,0 1-128 0,2 1 128 0,2 0-128 16,2-2 128-16,2-1-128 0,2-5 128 0,1-1-128 15,-2-2-32-15,2-3 0 0,0 0 0 0,4-3 0 0,-1-2-32 0,3-3 0 16,0-2 0-16,0-1 0 15,0 0-1040-15,3-4-224 0,0-3-32 0,1 1-16 16,-1 0-1552-16,-1 0-304 0</inkml:trace>
  <inkml:trace contextRef="#ctx0" brushRef="#br0" timeOffset="63311.142">11994 9774 16575 0,'0'0'1472'0,"0"0"-1168"16,0 0-304-16,0 0 0 0,-7-5 4288 0,7 5 784 15,-8-4 176-15,8 4 16 0,0 0-2496 0,-7-3-496 16,7 3-96-16,0 0-32 0,-7-2-1040 0,7 2-208 15,-7 0-32-15,7 0-16 0,-8 3-336 0,2 0-80 16,-1 1-16-16,0 3 0 0,-1 2-240 0,-2 1-48 16,1 1-128-16,0 2 192 0,-2 2-192 0,0 2 0 15,0 0 0-15,1 2 0 0,0 0 0 0,3-1 0 16,2 1 0-16,1-1 0 0,1-3-176 0,3-3-16 0,1-2-16 0,-1-10 0 16,6 9-32-16,-6-9 0 0,10 3 0 0,2-4 0 15,1-2 240-15,2-3-176 16,0-1 176-16,2-4-160 0,0-4 160 0,2 0 0 0,-1 0 0 0,0-3 0 15,0-1 0-15,2-1 0 0,-3-2 0 0,4-9 0 16,-2-1 0-16,-5 4 0 0,-1 1 0 16,-2 0 0-16,-1 0 0 0,-2-1 0 0,-3 2 0 15,0-1 0-15,-2 2 0 0,-1-1 0 0,-2 0-192 16,-1 2 192-16,0 2-160 0,0 2 160 0,-1 3-160 16,-1 1 160-16,-1 4 0 0,1 3 0 0,-1 3 0 15,-1 1 304-15,5 5-16 0,0 0 0 0,-8 0 0 0,1 5-48 0,1 4-16 16,2 2 0-16,-1 3 0 0,2 3-96 0,-2 2-128 15,0 3 176-15,2 4-176 0,1 2 192 0,1 4-192 16,0 2 192-16,1 4-192 0,2 2 0 0,1 0 0 16,1-3 0-16,2-1 0 0,2-3 0 0,-1-2 0 15,1-3-176-15,2-2 176 16,-1-1-960-16,2-3-96 0,0-5-16 0,-4-6-12528 16,2-3-2512-16</inkml:trace>
  <inkml:trace contextRef="#ctx0" brushRef="#br0" timeOffset="64216.835">12632 9678 21183 0,'0'0'944'0,"0"0"192"0,0 0-912 0,0 0-224 0,0 0 0 0,0 0 0 0,0 0 4432 0,0 0 848 16,0 0 160-16,0 0 48 0,0 0-3184 0,0 0-640 16,0 0-128-16,0 0-32 0,0 7-896 0,0 0-176 15,0 3-48-15,0 0 0 0,0 1-384 0,0 2 0 16,1 2 0-16,0-1 0 0,2 1 0 0,-1 1 0 16,-1-1 0-16,0 3 0 15,1-3-1056-15,-2-1-96 0,-2-2 0 0,1 1-16 16,1-2-1216-16,0-3-240 0,-1-1-64 0,1-7-13872 0</inkml:trace>
  <inkml:trace contextRef="#ctx0" brushRef="#br0" timeOffset="64391.493">12654 9562 11055 0,'0'0'976'0,"-3"-7"-784"0,1-2-192 0,1 3 0 15,1 6 4672-15,0-6 880 0,-1 0 176 0,1 0 32 16,0 6-3360-16,1-6-672 0,-1 6-144 0,3-8-32 15,-3 8-864-15,0 0-176 0,0 0-48 0,5-2 0 16,1 0-464-16,-6 2 0 0,5 1 0 0,2 1 0 16,-1 2-1232-16,-1 0-352 0,1 2-64 0,0 1-8928 15,0 0-1792-15</inkml:trace>
  <inkml:trace contextRef="#ctx0" brushRef="#br0" timeOffset="64777.502">12786 9642 18431 0,'0'0'1632'0,"0"0"-1312"16,0 0-320-16,0 0 0 0,0 0 3152 0,0 0 560 16,0 0 128-16,-1 10 0 0,1-10-1472 0,1 11-288 15,1 0-64-15,0 1-16 0,0 1-832 0,1-1-160 16,0-1-48-16,1 1 0 0,-2 0-512 0,1 0-128 16,-1 0 0-16,-2 6-16 0,0-2-304 0,0-2 0 15,0-2 0-15,0 0 176 0,0-2-32 0,0-10 0 16,1 9 0-16,-1-9-144 0,0 0 0 15,0 0 0-15,0 0 128 0,5 6-128 0,-5-6 0 0,0 0 0 0,0 0 0 16,6-4 0-16,0-3 0 16,-2-1 0-16,2 0 0 0,0-3-256 0,1-3 64 15,0 0 0-15,1 0 16 0,0 2 16 0,1-3 0 0,0 1 0 0,0 0 0 16,-1 0 160-16,1 1-160 0,-2 2 160 0,3 0-160 16,0 4 160-16,-4 3 0 0,-6 4 0 15,0 0 0-15,9 3-128 0,-9-3 128 0,8 10-128 16,-2 2 128-16,1 1 0 0,-3 2 128 0,1 1-128 0,-1 1 0 0,0 1 144 15,2-2-144-15,2 1 0 16,-3 0 0-16,3 1 0 0,1-1 0 0,-1-2 0 16,2-3-640-16,1-1-224 0,1 0-48 0,1-2-11328 15,0-3-2272-15</inkml:trace>
  <inkml:trace contextRef="#ctx0" brushRef="#br0" timeOffset="65995.622">8210 10750 5519 0,'0'0'496'0,"0"0"-496"0,-3-4 0 0,0 0 0 0,3 4 4864 0,-4-6 896 0,2 1 160 0,0 0 32 0,0 1-3072 0,-1-1-640 15,0 1-112-15,3 4-16 0,-3-4-368 0,3 4-64 16,-2-6-16-16,-2 2 0 0,0 0-704 0,0 2-128 15,4 2-48-15,-6-1 0 0,1 1-336 0,-1 1-64 0,-1 0 0 0,0 3-16 16,-1 0-224-16,0 2-144 0,0 0 192 0,0 3-192 16,1 2 128-16,0 2-128 15,-3 1 0-15,1 2 0 0,0 0 0 0,2 1 0 0,0-2 0 0,1 1 0 16,2-2 0-16,1-1 0 0,0-1 0 0,3 0 0 16,3-1 0-16,0-3 0 0,3-2 0 15,2-4 0-15,0-3 0 0,0-3 0 16,0-1-320-16,2-3-80 0,-1-1-16 0,1-1 0 15,0-1 64-15,0-1 16 0,0-2 0 0,0 0 0 16,-2-1 144-16,1 1 48 0,-2 0 0 0,-2 2 0 16,0 1 144-16,0 1-128 0,-3 1 128 0,2 2-128 0,-4 7 128 0,0 0 0 15,1-5 0-15,-1 5 0 0,0 0 0 0,0 0 0 16,0 0 0-16,0 0 0 0,0 7 0 0,-1 1 0 16,0 2 0-16,2 1 0 0,-1 0 0 15,1 0 0-15,0 0 0 0,1 1 0 0,0 0 0 0,2-1-192 16,-1 0 192-16,0-1-192 15,2-1-960-15,0-1-208 0,2-2-48 0,0 0 0 16,1-3-1200-16,1-2-240 0,1 0-48 0</inkml:trace>
  <inkml:trace contextRef="#ctx0" brushRef="#br0" timeOffset="66562.012">8497 10705 12895 0,'0'0'1152'0,"0"0"-928"0,0 0-224 0,2-6 0 0,0-1 3904 0,-1 1 720 0,-1 0 160 0,0 1 16 15,0-1-2032-15,0 1-400 0,0 5-96 0,-1-6-16 16,1 6-896-16,-3-5-176 0,3 5-32 0,-3-5-16 15,3 5-496-15,-4-3-112 0,0 0-16 0,-2 0 0 0,6 3-224 0,-7 0-48 16,-1 1-16-16,1 2 0 0,-1 0-224 0,-1 1 144 16,2 2-144-16,-3 2 128 15,-1 1-128-15,1 2 0 0,-1 2 0 0,0 1 0 16,1 0 0-16,2 2 0 0,-1-1 0 0,3 0 0 16,0 2 0-16,3-3-176 0,1-1 176 0,3-2-128 0,0-1 128 0,2-1-192 15,2-2 192-15,0-2-192 0,2-2 0 0,2-1 0 16,0-4 0-16,2 0 0 0,-3-3-64 0,2-1 0 15,-1 0-16-15,0-3 0 0,-1-1 64 0,1-1 16 16,0-1 0-16,0-1 0 0,-1-3 192 0,-3 1 0 16,2-2 0-16,0 0 0 0,-1-3 0 0,-1 1 0 15,-1 1 0-15,-1-1 0 0,1 1 0 0,0 1 0 16,-4-1 0-16,-1 0 0 0,-2 2 128 0,1 1-128 16,-1-1 0-16,0 3 0 0,0 2 144 0,0 2-144 15,1 1 0-15,0 3 144 0,-1-1-144 0,3 6 160 16,0 0-160-16,0 0 160 0,0 0 48 0,-3 6 16 0,1 2 0 15,1 2 0-15,0 2-224 0,0 2 144 16,1 2-144-16,1 2 128 0,0 1-128 0,1-1 0 16,1 2 0-16,0 1 0 0,0 0 0 0,1 0 0 0,1 0 0 0,0 0 0 15,1-3-256-15,0 0-64 0,0-3-32 0,-1 0 0 16,1-2-1536-16,0-3-304 0,1-4-64 0,1 0-9072 16,-1-3-1792-16</inkml:trace>
  <inkml:trace contextRef="#ctx0" brushRef="#br0" timeOffset="66914.255">8659 10649 19343 0,'0'0'1728'0,"0"0"-1392"0,0 0-336 0,-2-4 0 0,1-1 2768 0,1 5 496 0,0 0 80 0,0 0 32 0,1-4-1424 0,-1 4-288 16,0 0-48-16,0 0-16 0,0 0-432 0,7 0-80 15,0 2-32-15,-1 3 0 16,-2 0-320-16,0 3-64 0,2 2-16 0,-2 2 0 0,1-1-320 0,-1 1-64 15,2 1-16-15,-3 0 0 0,0 1-256 0,2 0 128 16,-1 0-128-16,0 0 0 0,2 0 128 0,-2-3-128 16,1-4 0-16,-1 0 0 0,0-2 0 0,1 0 0 15,1-2 128-15,-1-2-128 0,-5-1 0 0,6-1 0 16,1-1 0-16,-1-1 0 0,0-3 160 0,0-2-160 16,0-1 128-16,1-2-128 0,-2-2 128 0,2 0-128 15,-2 0 0-15,1 0 128 0,1-1-128 0,-1 0 0 0,1 1 0 0,-2 1 0 16,0 0 0-16,-1 1 0 15,-1 1 0-15,1 1 0 0,-1 2-160 0,0 0-64 0,-1 0-16 0,1 2 0 32,-3 5-960-32,0 0-192 0,0 0-32 0,0 0-16 15,0 0-992-15,6 1-192 0,-6-1-32 0,7 3-16 16,-1 2-912-16,0-1-192 0</inkml:trace>
  <inkml:trace contextRef="#ctx0" brushRef="#br0" timeOffset="67747.265">9036 10661 4607 0,'0'0'400'0,"0"0"-400"0,4-8 0 0,0 0 0 16,1-1 4768-16,-2 0 864 0,0 0 192 0,0 1 16 16,1-3-2880-16,-1 2-576 0,-1 1-112 0,0 0-32 15,-1 1-448-15,-1 0-80 0,0 7-32 0,1-8 0 0,-1 2-624 0,0 6-128 16,0 0-32-16,-3-5 0 0,0 2-320 0,3 3-64 16,0 0 0-16,-6 0-16 0,0 2-208 0,-2 3-32 15,0-1-16-15,1 3 0 0,-2 2-240 0,1 2 128 16,0 1-128-16,1 0 0 0,-2 0 0 0,0 1 0 15,3 1 0-15,-1 2 0 0,1-1 0 0,2 1 0 16,1-2-128-16,1 0 128 0,-1 0 0 0,2-1-128 16,1-2 128-16,1-2 0 0,2 0-160 0,-2-2 160 15,-1-7-128-15,5 4 128 0,-5-4-128 0,9 1 128 16,0-2-128-16,0-2 128 0,-1-3 0 0,2 0-160 16,1-3 160-16,1 0 0 0,0 0 0 0,1 0-128 15,-2-1 128-15,0 0 0 0,0-1 0 0,-2 1 0 16,1 1 0-16,1 1 0 0,-1 2 0 15,-3 1 0-15,-1 3 0 0,-6 2 0 16,0 0 0-16,0 0 0 0,0 0 0 0,4 6-128 16,-2 0 128-16,-1 4 0 0,0 0 0 0,-1-1 0 0,2 6 0 47,-2 2-384-47,1-3-32 0,2-1 0 0,-1-3 0 15,0-2-2592-15,1-2-528 0,-3-6-112 0,7 5 0 16,-7-5 1856-16,7 0 384 0,-1-2 80 0,1-2 16 15,-1-1-240-15,1-2-48 0,0 0-16 0,-1-3 0 16,2 0 64-16,-2-2 16 0,2-2 0 0,0 1 0 16,-2 0 800-16,0 0 160 0,-1 0 48 0,1-1 0 0,1 2 1552 0,-3 2 304 0,0 1 64 0,0 0 16 15,-2 1 880-15,-1 3 176 0,-1 5 32 0,0 0 16 16,0 0-288-16,0 0-64 0,0 0-16 0,0 0 0 16,0 0-736-16,0 0-160 0,1 12-32 0,1-1 0 15,0 0-464-15,1 0-112 0,-1-1 0 0,2 2-16 0,-2 1-176 0,2 0-48 16,-1-2 0-16,0 0 0 0,2 1-128 0,-2 0-16 15,0-1-16-15,0 0 0 0,-1-1-240 0,1 0 144 16,0 0-144-16,1-1 128 0,-4-9-128 0,2 9 0 16,-2-9 144-16,0 0-144 0,0 0 0 0,0 0 0 15,0 0 0-15,0 0 0 0,9-5 0 0,-3 0 0 16,-1-3-176-16,-1-1 176 0,-1 0-256 0,1-1 64 16,-2-1 0-16,0 0 0 0,-1 0 192 0,2-1-192 15,-3 0 192-15,2 1-192 0,0 0 192 0,0 1 0 16,0 0 0-16,1 1-144 0,2 0 144 0,-2 1-128 15,0 0 128-15,0 1-128 0,-3 7 128 0,4-7 0 16,-4 7 0-16,0 0-128 0,0 0 128 0,0 0 0 0,8-4 0 0,-8 4 0 16,0 0 0-16,0 0 0 15,11 4 0-15,-2 0 0 0,-9-4 0 0,8 8 128 0,-2 1-128 0,-1 0 176 16,-5-9-176-16,7 13 160 0,-2-1-160 16,1-1 160-16,-1 1-160 0,1-1 0 15,-3-1 0-15,2 0 0 0,-1 0 0 0,0-1-192 0,-4-9 0 0,6 8 16 31,-6-8-1664-31,0 0-336 0,10 7-64 0,-1-4 0 16,-9-3-1136-16,11-3-208 0</inkml:trace>
  <inkml:trace contextRef="#ctx0" brushRef="#br0" timeOffset="68230.082">9701 10614 14735 0,'0'0'1312'0,"0"0"-1056"0,2-7-256 0,-2 7 0 0,2-7 3536 0,-2 7 656 0,4-8 128 0,0 3 32 0,-4 5-1664 0,3-7-336 16,-3 7-64-16,0 0-16 0,0 0-752 0,0 0-160 15,0 0-16-15,0 0-16 0,4-6-512 0,-4 6-112 16,0 0 0-16,0 0-16 0,0 0-240 0,0 0-32 16,0 0-16-16,-7 6 0 0,-1-2-224 0,0 3-48 15,2 2-128-15,-2 1 192 0,-1-2-192 0,0 2 0 16,1 1 0-16,1 0 0 0,2 3 0 0,0-1 0 16,2 0 0-16,1 1 0 0,1-1 0 0,1 1 0 15,2-2 0-15,1-2 0 0,0-2-160 0,3 0 160 16,0-2-128-16,4-2 128 0,1-2-128 0,3 0 128 15,1-3-128-15,3-1 128 0,0-3 0 0,-1-2-160 16,0-2 160-16,2 0 0 0,0-2 0 0,-1 0-128 16,0 0 128-16,0-2 0 0,-1-1 0 0,0 0 0 15,-1 0 0-15,0 1 0 0,-5 0 0 0,0 1 0 0,-1 1 0 0,-2 0 0 16,-2-2-128-16,-3 2-32 0,-3 0 0 0,-1 0 0 16,-2 0 32-16,-2 1 0 15,-1 0 0-15,-1 1 0 0,-1 1 128 0,1 2-160 0,-2-1 160 0,0 2-160 16,-1-1 32-16,1 2 0 0,0 3 0 0,-1 1 0 15,0 0-32-15,1 2 0 0,1 1 0 0,2 3 0 16,-2 0 160-16,1 4 0 0,0 1 0 0,1 4 0 16,2 0 0-16,0 4 0 0,2 0 0 0,1 2 128 15,1 0-128-15,1 0 0 0,1 1 0 0,3-1 0 16,1-3 0-16,2-1-128 0,1-1 128 0,1-3-128 16,1-2 128-16,1-2 0 0,1-3 0 0,3-1 0 0,0-2 0 15,2-3 0-15,0-2 0 0,2-2 0 16,0-1-192-16,0-2 64 0,-2 0 0 0,2-1 0 15,1 0-2720-15,-2 1-544 0,-2-1-96 0</inkml:trace>
  <inkml:trace contextRef="#ctx0" brushRef="#br0" timeOffset="68425.18">10284 10711 32255 0,'0'0'1424'0,"0"0"304"0,0 0-1392 0,7 9-336 0,1 1 0 0,1-3 0 0,-4 0 1872 0,2 1 304 16,0-1 64-16,-1 2 16 0,3 1-480 0,-4 0-112 16,-1 1 0-16,0 1-16 0,1 1-784 0,-3 3-160 15,-4 0-16-15,0 3-16 0,-1 3-448 0,-1 2-96 0,-2 2 0 0,0 2-128 32,-2-1-1920-32,-1 2-480 0,0 1-96 0</inkml:trace>
  <inkml:trace contextRef="#ctx0" brushRef="#br0" timeOffset="69264.313">11200 10518 7359 0,'0'0'656'0,"0"0"-528"0,1-5-128 0,2-2 0 0,2 1 5568 0,-2-1 1088 0,-1 0 224 0,1 2 32 15,-1-1-3664-15,0 1-752 0,-1-2-128 0,0 2-48 16,-1-1-816-16,-1 1-160 0,-1-1-48 0,-1 1 0 16,-1 2-464-16,1-2-112 0,-3 1-16 0,2-1 0 15,-4 1-304-15,2 1-64 0,-3 0-16 0,-1 2 0 16,-2 1-128-16,-1 3-16 0,-2 0-16 0,1 2 0 0,0 2-160 0,0 2 0 15,-1 1 0-15,1 2 128 0,1 2-128 0,1 3 0 16,1-1 0-16,2 1 0 0,1-1-192 0,2 1 192 16,2 0-160-16,3 0 160 0,1-3-176 0,2-1 176 15,1-2-192-15,2-2 192 0,2-1-160 0,1-4 160 16,2-2-128-16,2-2 128 0,3-3-192 0,0-3 64 16,3-5 0-16,-2-2 0 0,0-2-80 0,-1-3-16 15,-2-2 0-15,-1 0 0 0,-1-1 80 0,0-1 16 16,-2 0 0-16,2-9 0 0,-3 4 128 0,-3 3-192 15,0 1 192-15,-3 2-192 0,-2 1 0 0,0 4-16 16,-1 1 0-16,0 2 0 0,-1 2 208 0,-1 3 0 16,1 0-160-16,2 8 160 0,-2-6 0 0,2 6 128 0,0 0 0 0,0 0 0 15,0 0 128-15,-4 10 32 16,-1 1 0-16,4 3 0 0,-1 1-96 0,2 4-32 16,0 0 0-16,2-3 0 0,-2 3-160 0,2 1 192 15,2 4-192-15,0 1 192 0,-1 1-192 0,3 2 0 16,-1-2 0-16,3-1 0 0,0 0 0 0,0-2 0 0,1-1 0 0,1-2 0 31,0-4-1152-31,2-2-128 0,0-3 0 0,0-2-16 16,2-3-2112-16,-1-3-432 0</inkml:trace>
  <inkml:trace contextRef="#ctx0" brushRef="#br0" timeOffset="69598.16">11457 10527 7359 0,'0'0'320'0,"-4"3"80"0,4-3-400 0,0 0 0 0,0 0 0 0,0 0 0 0,0 0 6688 0,0 0 1248 0,0 0 256 0,0 0 64 0,6 6-5424 0,0-2-1072 16,3-3-224-16,1-1-32 0,1-1-784 0,1-2-144 16,1-1-48-16,1-2 0 0,0-2-144 0,1 0-48 15,-2-2 0-15,0 0 0 0,0 0-144 0,-2 0-48 16,-3 0 0-16,0 0 0 0,-2 0-16 0,-2 0-128 16,-1 2 192-16,-1-3-64 0,-2 2-128 0,0 0 0 15,-3 0 0-15,-3 2 0 0,-3-1-256 0,-2 2-96 16,-2 3-16-16,-2 1 0 15,-1 2-96-15,-2 3-32 0,1 2 0 0,3-1 0 0,0 1 160 0,0 2 16 16,-1 4 16-16,2 2 0 0,-1 2 144 0,2 0 32 16,1 1 0-16,1 9 0 0,1 0 128 15,4-3 0-15,1 1 0 0,3-1 0 0,2-1-128 16,3-1 128-16,1-3-128 0,3 0-16 0,3-4 0 0,2-2 0 0,4-3 0 16,2-3-96-16,3-1-16 15,3-7 0-15,-2-2 0 16,1-3-1216-16,1-2-240 0,-2-2-48 0,3-2-9056 15,-2-3-1824-15</inkml:trace>
  <inkml:trace contextRef="#ctx0" brushRef="#br0" timeOffset="69814.84">11801 10292 20271 0,'-8'-4'1792'0,"1"1"-1424"0,2-1-368 0,5 4 0 0,-5-5 3648 0,5 5 672 15,0 0 128-15,0 0 32 0,0 0-2112 0,0 0-432 16,0 0-80-16,0 0 0 0,0 0-848 0,3 11-176 15,0 0-16-15,1 3-16 0,1 0-96 0,-2-3-32 16,0 3 0-16,2 3 0 0,-1 1-416 0,1 2-96 16,-2 2-16-16,0 1 0 0,0 3-144 0,2-1 0 15,-1 0 0-15,1 0 0 16,-1 0-1088-16,-1-2-192 0,1-1-32 0,-1-2-16 16,0-4-1872-16,1-2-368 0,-2-3-80 0</inkml:trace>
  <inkml:trace contextRef="#ctx0" brushRef="#br0" timeOffset="70464.88">11751 10468 32655 0,'-11'-1'1440'0,"11"1"304"0,0 0-1392 0,0 0-352 16,0 0 0-16,0 0 0 0,0 0 1824 0,0 0 288 0,0 0 64 0,0 0 16 16,0 0-1024-16,0 0-208 15,7 2-32-15,0 1-16 0,2 0-400 0,1 1-96 16,1-2-16-16,1 0 0 0,1 0-48 0,3-1-16 15,-1-1 0-15,3-1 0 0,1-1-336 0,1 0 0 0,0-2 0 0,1 0 0 16,0-2 0-16,0-1 144 0,0-1-144 0,-1 0 0 16,-3 0 0-16,6-4 0 15,-3 1 0-15,-3-1 0 0,-4-3-256 0,-1 1-48 0,-3 0-16 16,0 1 0-16,-3-1-32 0,-1 2-16 0,-2 0 0 0,-2-1 0 16,-1 1 96-16,-2 0 16 0,-2 1 0 0,0 1 0 0,-1 0 256 0,-2 2-128 15,-1 3 128-15,-1 1 0 16,1 2-176-16,-1 2 176 0,-1 2-160 0,0 4 160 15,0 2-128-15,-1 2 128 0,0 2 0 0,-1 1-144 0,1 1 144 0,0 4 0 16,1 0 0-16,2 4-128 0,1 0 128 0,1 3 0 16,3 1 0-16,2-6 0 0,2 2 0 0,1 0 0 15,1 1 0-15,3-1 0 0,1 0 0 0,1-3 0 16,2-4 0-16,2-2 0 0,0-2 0 0,1-3 0 16,0-3 0-16,1-2 0 0,0-3 144 0,2-3-144 15,0-1 192-15,1-4-192 0,-1-2 128 0,1-1-128 16,-2-3 0-16,7-8 0 0,-3-1 144 0,-4 2-144 15,0 1 0-15,-4 3 144 0,-2-1-320 0,-3 2-64 16,-2 0-16-16,0 3 0 0,-3 2-112 0,-1 0-16 16,-1-1-16-16,-2 2 0 0,1 1 272 0,-1 4 128 15,3 5-128-15,-6-6 128 0,2 2-128 0,4 4 128 16,0 0-128-16,-7 0 128 0,2 1 0 0,5-1-128 16,0 0 128-16,-4 5 0 0,4-5 0 0,-4 9-128 0,4-9 128 0,-1 10 0 15,1-10 0-15,2 10-160 16,-2-10 160-16,6 9 0 0,-6-9 0 0,8 9 0 0,-2-3 0 0,3 1 0 15,-9-7 192-15,10 5-48 0,0 0-16 0,-1-1 0 16,-1-1 64-16,1 1 0 0,0-2 0 0,0 2 0 16,0 2 0-16,-2-1 16 0,-1 1 0 0,-2 2 0 15,-1 0-64-15,0 2-16 0,-2 2 0 0,-1 3 0 16,-1 0 0-16,0 0 0 0,-2 0 0 0,1 0 0 16,0 1-128-16,1-2 0 0,0-1 0 0,0-1 0 15,1 0-1200-15,0-1-320 16,0-11-64-16,0 0-10192 0,0 0-2048 0</inkml:trace>
  <inkml:trace contextRef="#ctx0" brushRef="#br0" timeOffset="71034.882">12517 10382 4607 0,'0'0'400'0,"0"0"-400"0,-8 4 0 0,8-4 0 0,-5 8 6336 0,1 0 1168 0,4-8 240 0,-2 11 64 0,1-1-4848 0,1 0-960 15,1-1-192-15,1 1-32 0,2-1-400 0,-2 1-80 16,0 0-16-16,-1 2 0 0,0 1-304 0,1-1-64 16,1 0-16-16,-1 1 0 0,-1-1-416 0,1 0-96 15,-2-1 0-15,0-1-16 0,0-10-240 0,0 8-128 16,0-8 128-16,0 0-128 0,0 0 0 0,0 0 0 16,0 0 0-16,0 0 128 0,0 0-128 0,8-2 0 0,-2-3 0 0,0-3 0 15,-2 0 0-15,1 0 0 16,-1-2 0-16,2-2-128 0,-1-2 0 0,1 1 0 0,-1 0 0 15,2 1 0-15,-1 1-16 0,1 0 0 0,-2 0 0 0,1 1 0 16,-1 0 144-16,2 1-128 0,-4 3 128 0,-3 6-128 16,6-6 128-16,-6 6 0 0,0 0 0 0,0 0 0 15,0 0 0-15,0 0 0 0,0 0 0 0,6 9-128 16,-1 0 128-16,-5-9 0 0,4 10 0 0,-1 2 0 16,0 0 0-16,-2 0 0 0,1-1 0 0,-1-3 0 15,1 2 0-15,-2-1 0 0,1 0 0 0,2-1 128 0,-1 0-128 0,0-1 0 16,1-1 0-16,-3-6 0 0,0 0 0 0,7 4 0 15,-7-4 0-15,8 2 0 0,-2-2 0 0,2-1 0 16,0-2 0-16,-2-1 0 0,2-1 0 0,0 0 0 16,-1-2 0-16,1-1-128 0,-1 1-32 15,-1-1 0-15,0-1 0 0,0 2 0 0,0-1 16 0,-1 0 0 16,0 2 0-16,-1 0 0 0,0 1 144 0,-4 5 0 16,4-5 0-16,-4 5 0 0,0 0 0 0,0 0 0 15,0 0 0-15,0 0 0 0,0 0 0 0,0 0 0 16,0 0 0-16,6 6 0 0,0-1 0 0,-1 2 0 15,1-1 0-15,-1 2-128 0,2 0 128 0,0-2 0 16,-1 1 0-16,1-2 0 0,-1 0-304 0,2-2 32 16,1 2 0-16,1-3 0 15,0-1-1744-15,-2-1-352 0,1-1-64 0,1-1 0 16,-1-2-1808-16,2 1-368 0</inkml:trace>
  <inkml:trace contextRef="#ctx0" brushRef="#br0" timeOffset="71209.431">13015 10398 1839 0,'0'0'160'0,"0"0"-160"0,0 0 0 0,0 0 0 16,0 0 6528-16,0 0 1264 0,0 0 256 0,0 0 48 0,0 0-4816 0,-4 6-960 0,3 1-192 0,-1 0-32 16,2 1-624-16,2 1-112 0,-1 0-16 0,0-1-16 15,0 2-576-15,1 0-112 16,-1 0-32-16,1 1 0 0,1 0-224 0,1-1-64 0,-1 0 0 0,2-1 0 16,-2-1-320-16,1 0 0 0,1-1 0 0,-1-1 0 31,2-1-1632-31,-6-5-352 0,5 1-64 0,-5-1-16592 0</inkml:trace>
  <inkml:trace contextRef="#ctx0" brushRef="#br0" timeOffset="71383.646">13107 10285 4607 0,'0'0'192'0,"0"0"64"0,0 0-256 0,0 0 0 15,0 0 0-15,0 0 0 0,0 0 5648 0,0 0 1088 16,7 3 224-16,0 0 32 0,-1-1-4752 0,1 0-944 15,-1 0-192-15,1 0-32 0,-1 1-784 0,-1 0-160 16,1 0-128-16,-1 1 192 16,1-1-2096-16,-1 1-400 0,1 1-96 0</inkml:trace>
  <inkml:trace contextRef="#ctx0" brushRef="#br0" timeOffset="72399.803">13256 10380 4607 0,'0'0'400'0,"0"0"-400"0,0 0 0 0,0 0 0 15,0 0 6048-15,0 0 1120 16,0 0 240-16,0 0 32 0,0 0-4560 0,4 7-896 0,1 1-192 0,-2 1-48 16,0 1-272-16,1 0-48 15,-1 1-16-15,0 0 0 0,-1 0-400 0,1 0-96 0,-3 1-16 0,1-1 0 16,1 1-384-16,0 0-96 0,-1-1-16 0,0-1 0 16,0 0-224-16,1-1-48 0,-1-3-128 0,-1-6 192 15,2 6-192-15,-2-6 0 0,0 0 0 0,0 0 0 16,0 0 0-16,8 0-128 0,-1-2 128 0,-1-3-208 15,-1-1 16-15,1-2 16 0,-1-1 0 0,1-1 0 0,-1 0 16 0,0-1 0 16,-1 0 0-16,2 0 0 16,-1 0 160-16,1 0-160 0,-2-1 160 0,0 1-160 15,3 0 160-15,-2 1 0 0,1 1 0 0,-1 3-128 16,0 1 128-16,-5 5 0 0,0 0 0 0,5-2 0 16,2 0 0-16,-7 2 0 0,5 2 0 0,1 0-128 15,-2 3 128-15,1 1 0 0,-1 1 128 0,2 1-128 0,-2 1 192 0,2 0-16 16,-1 1-16-16,1-2 0 0,-1 1 32 0,2-1 16 15,-1-1 0-15,1 1 0 0,1-1-32 0,-1-2-16 16,1-2 0-16,1 1 0 0,1-2-160 0,0-1 0 16,-1-2 0-16,2-1 0 0,0-3 0 0,0 0 0 15,0-2 0-15,0-1 0 0,0-1-240 0,0-1-16 16,-1 0-16-16,0-1 0 0,0-1-96 0,-1 1-16 16,-1 0 0-16,-2-1 0 0,1-2 64 0,-2 2 0 15,0 0 0-15,-2 1 0 0,0 0 128 0,0 0 16 0,-3 1 16 0,0 1 0 16,-2 1 160-16,1 0-208 15,-3 0 80-15,0 3 128 0,-3-1-448 0,1 3 48 16,1 1 0-16,-2 1 0 16,1 1-64-16,-2 2-16 0,0 1 0 0,1 3 0 0,-1-1 288 0,1 3 48 15,1 2 16-15,-1 0 0 0,1 2 128 0,0 0 224 0,1 1-48 16,0 1-16-16,1 2 176 0,2-1 48 0,0 1 0 0,2-1 0 16,2-1-160-16,0-1-32 0,1-2 0 0,3-2 0 15,0-3 48-15,2-1 0 0,1-1 0 0,1-3 0 16,2-1 16-16,0-3 16 0,1-1 0 0,1-3 0 15,3 0-64-15,0-2-16 0,3-1 0 0,-3 0 0 16,0-2-192-16,1 1 128 0,-1 0-128 0,0-1 0 0,1 0 272 0,-4 0-32 16,2 1-16-16,-5 1 0 15,0-1-32-15,0 1 0 0,0 1 0 0,-2 1 0 0,-2 1-16 16,-2 1-16-16,0 1 0 0,-1 0 0 0,-4 5 96 0,0 0 32 16,0 0 0-16,0 0 0 15,0 0-32-15,0 0-16 0,-5 6 0 0,0 0 0 0,0 1-112 0,-2 1 0 16,-1 2-128-16,1 1 192 0,-4 2-192 0,2 0 144 15,0 0-144-15,1 0 128 0,1 2-128 0,1-1 0 16,2-1 144-16,2-1-144 0,0-1 0 0,4-1 128 16,1-1-128-16,2-1 0 0,2-4 128 0,1 1-128 15,-1-3 128-15,2-1-128 0,1-3 144 0,2-1-144 16,0-2 192-16,3-2-192 0,0-1 144 0,0-3-144 16,1-3 0-16,0 1 144 0,1 0-144 0,0-2 0 15,-1-2 0-15,0-1 0 0,0 0 0 0,-2-1 0 16,0 1 0-16,-1-1 0 0,-2-2 0 0,-1-1 0 15,0-1 0-15,-1-2 0 0,-2 0-320 0,-2 0 48 0,0-2 16 0,-4 3 0 32,0 1-160-32,-2 2-32 0,-2 1 0 0,0 2 0 0,-2 2 64 0,-1 4 0 15,0 2 0-15,-2 3 0 0,-1 2 208 0,0 4 176 0,-1 3-208 0,0 4 80 16,-1 2 128-16,-1 1 0 0,0 4 0 16,1 2 0-16,0 3 176 0,0 1 64 0,1 6 16 0,2 2 0 15,0 4 80-15,0 2 32 0,2 2 0 0,-1 2 0 16,4 3-112-16,4 0-32 0,1-1 0 0,2 0 0 15,2-3-224-15,2-2-256 0,0-3 48 0,3-4 16 16,1-2-320-16,2-4-48 0,-1-4-16 0,1-1 0 31,0-4-1696-31,0-1-352 0,-1-4-64 0,-1 0 0 0</inkml:trace>
  <inkml:trace contextRef="#ctx0" brushRef="#br0" timeOffset="73785.067">8260 11210 18431 0,'0'0'4416'0,"2"-12"896"0,-1-2 192 0,-2 1 16 0,2 1-2960 0,-1 1-608 0,-1 1-112 0,1 2-32 0,0 8-480 0,0 0-112 0,0 0 0 0,0 0-16 16,0 0-544-16,0 0-96 15,0 0-32-15,-3 12 0 0,0 5-336 0,2 3-64 16,1 4 0-16,0-6-128 0,0 5 0 0,0 3 0 0,0 1 0 0,0 3 0 16,0 2 0-16,0 0 0 0,2 0-192 0,1 6 192 15,0-2 0-15,0-5 0 0,1-2 0 16,-1-5-352-16,0-2 32 0,2-3 0 0,-2-4 0 0,0-4 144 0,2-2 48 16,-2-4 0-16,-3-5 0 0,4 1-64 0,2-3 0 15,-2-1 0-15,1-4 0 16,-2-3 0-16,0-1 0 0,0-2 0 0,2-1 0 0,-1-1 192 0,1-1-192 15,0 0 192-15,2 0-192 0,-2 1 16 0,1 1 0 16,-1 1 0-16,2 2 0 0,-2 3 16 0,1 0 0 16,0 2 0-16,-1 3 0 0,1 2 16 0,0 1 0 15,-6 0 0-15,5 4 0 16,0 3-256-16,-1 1-48 0,1 1-16 0,-1 0 0 0,-2 2 320 0,-1 0 144 16,0 0-128-16,-1 2 128 0,-1-1 0 0,0 0 0 15,-1-1 0-15,-1 0 0 0,-3 0 256 0,0 0-32 16,-2 0 0-16,-1-1 0 0,-1 0 16 0,-1-1 0 15,-1 0 0-15,-1 0 0 0,0-1-240 0,0-1 176 16,-1 0-176-16,2-1 160 0,0-2-160 0,2-1 0 0,3-2 0 0,0 0-176 31,1-1-1168-31,6 0-224 0,0 0-48 0,0 0-16 16,0 0-1904-16,6-5-384 0,2-2-80 0</inkml:trace>
  <inkml:trace contextRef="#ctx0" brushRef="#br0" timeOffset="74285.23">8576 11428 19343 0,'0'0'1728'0,"0"0"-1392"0,0 0-336 0,0 0 0 0,0 0 3792 0,0 0 688 0,0 0 144 0,0 0 32 0,-4 4-2032 0,1 1-384 0,-1 0-96 0,2 2-16 0,2 1-928 0,-1 0-192 16,0 1-48-16,1 0 0 0,0 1-528 0,1 1-112 16,0-1-32-16,0 1 0 0,0 1-288 0,2-1 128 15,-1 0-128-15,0-1 0 0,0 0 0 0,2-1 0 16,-2-2 0-16,1 0 0 0,-3-7 0 0,4 4 0 15,-4-4 0-15,0 0 0 0,7 1 0 0,0-1 0 16,-2-2 0-16,1-1-144 16,-1-4-80-16,2 0-16 0,-1-2 0 0,2-1 0 0,-1-1-32 0,0 0-16 15,-1 1 0-15,2 1 0 0,-2 0-16 0,1 3 0 16,-1-1 0-16,1 3 0 0,0 2 64 0,0 0 16 16,-1 4 0-16,-1 1 0 0,1 2-64 0,-1 3-16 15,1 2 0-15,0 2 0 0,1 2 80 0,-2 3 16 0,1 0 0 0,-2 2 0 16,1 2 208-16,-2 1 0 15,0 0 0-15,2 2 0 0,-2 2 0 0,-1 0 0 16,-1 0 0-16,2 0 0 0,-3-1 0 0,0 0 0 16,-5-1 0-16,1-2 0 0,-1-1 320 0,0-2-64 0,-2-4 0 0,1 0 0 15,-1-4 0-15,0-1-16 16,2-3 0-16,-2-1 0 0,1-2-96 0,0-2-16 16,1 0 0-16,-1-4 0 0,1 0-128 0,-1-2 0 0,1-2 0 0,-1-1 0 15,2-3-336-15,1-1-48 0,-1-2-16 0,2-2 0 31,3 1-192-31,1-1-48 0,2-3 0 0,1 1 0 16,0 1 144-16,3-1 32 0,3 1 0 0,3-1 0 0,0 1-32 0,3 1 0 16,1-1 0-16,1 2 0 15,1 0-1072-15,0-2-224 0,1 1-32 0,0-1-8224 0,0 2-1664 0</inkml:trace>
  <inkml:trace contextRef="#ctx0" brushRef="#br0" timeOffset="74884.431">9463 11212 34319 0,'0'0'1520'0,"-3"-9"320"0,1-1-1472 0,2 0-368 0,1 1 0 0,0 0 0 0,0-1 1504 0,1 3 224 15,-2 7 64-15,0 0 0 0,0 0-192 0,0 0-16 16,0 0-16-16,0 0 0 0,0 0-768 0,0 0-160 16,0 0-16-16,0 13-16 0,0 3-352 0,0 3-64 15,1 3 0-15,0-4-16 0,1 2-176 0,0 5 0 16,-1 1 0-16,0 4 0 0,0 3 0 0,0 1-144 15,0 0 144-15,2 1-208 16,-3 1-944-16,3 1-176 0,-1-1-32 0,1-1-16 16,-1-1-1952-16,-1-2-384 0,0-2-64 0</inkml:trace>
  <inkml:trace contextRef="#ctx0" brushRef="#br0" timeOffset="75652.315">9344 11460 28559 0,'-5'0'2544'0,"-2"-1"-2032"0,1-1-512 0,0 1 0 16,6 1 2496-16,0 0 384 0,0 0 96 0,0 0 16 15,0 0-1840-15,0 0-352 0,0 0-80 0,10 3-16 16,0 1-448-16,3 0-112 0,1-2-16 0,3-1 0 16,0 0-128-16,3-1 0 0,2-1 0 0,2-2 0 0,3-3 0 0,0-1 0 15,3-1 0-15,2-3 0 16,2-3 0-16,-1 0 0 0,-2 0 0 0,-3-2 0 15,-3 1-368-15,-2-1 48 0,-6-1 16 0,5-7 0 16,-6 1-224-16,-5 1-48 0,-4 0-16 0,-2 1 0 16,-3-1-224-16,-3 1-32 0,-1 1-16 0,-2 3 0 15,1 0 224-15,-1 2 64 0,-1-1 0 0,0 3 0 0,-3 2 432 0,3 3 144 16,-1 4 0-16,6 4 0 0,-11 0 224 0,1 4 160 16,0 3 16-16,2 3 16 0,0 3 16 0,1 4 0 15,-2 2 0-15,4 4 0 0,-2 2-80 0,2 2-16 16,0 3 0-16,0 3 0 0,-1 1 288 0,3 4 48 15,1 3 16-15,1 2 0 0,0 0-368 0,0-1-64 0,2-4 0 16,-1 0-16-16,0-2-240 0,1-13 144 16,0 1-144-16,0 0 128 0,0 1-128 0,1-2 128 15,-1-5-128-15,2-1 128 0,-2-3-128 0,1-2 0 16,1-3 0-16,-1-2 128 0,1-2-128 0,-3-5 0 0,0 0 0 0,0 0 0 16,3-5-272-16,0-3 64 0,-1-1 16 0,0-2 0 15,-1-1 0-15,1-4 0 0,0 1 0 0,1 2 0 16,3-2 192-16,-1-1 0 15,0 1-160-15,0 1 160 0,0-1 0 0,0 3 0 0,1 0 0 16,0 1 0-16,2 2 0 0,0 3 0 0,-2 0 0 0,-6 6 0 16,10-1 0-16,-1 1 0 0,0 1 0 0,2 3 0 15,0 1 160-15,1 2 0 0,1-1 0 0,1 1 0 16,0-1-160-16,1 0 160 0,1-2-160 0,1 0 160 16,2-3-160-16,2-2 0 0,-1-2 0 0,2-1 128 15,-1-1-128-15,1-1 0 0,0-1 0 0,-1 0 128 16,-2-1-128-16,-3 0 128 0,-2 1-128 0,-2-1 128 0,-3-2-128 0,-4-1 128 15,-2 0-128-15,1-1 128 0,-2-1-128 0,-2-2 0 16,-5 0 0-16,0 1 0 0,-3 1-288 0,-2 2 16 16,-1 0 0-16,-2 1 0 0,-2 1 128 0,-1 1 144 15,1 2-208-15,0 1 80 0,-1 3 272 0,2 2 64 16,0 1 16-16,1 5 0 0,1 2 0 0,2 2 0 16,1 1 0-16,2-1 0 0,-1 2-224 0,3 3 128 15,0 1-128-15,1 3 0 0,2 1 128 0,2-1-128 16,2 2 0-16,3-1 0 0,3 0 0 0,1-1 0 15,4-3 0-15,3-2-160 0,2-2 160 0,3-2-192 16,2-1 192-16,15-1-192 0,-3-5-144 0,-2-4-48 16,-3-1 0-16,-3-4 0 15,-2-1-2032-15,1-1-400 0,-2-1-96 0</inkml:trace>
  <inkml:trace contextRef="#ctx0" brushRef="#br0" timeOffset="76252.84">10981 10958 26719 0,'-5'-3'2368'0,"5"3"-1888"0,-5-5-480 0,5 5 0 0,-3-5 3600 0,3 5 624 0,0 0 128 0,0 0 32 16,0 0-2432-16,0 0-480 0,0 0-112 0,0 0-16 15,3 12-736-15,3 4-160 0,-1 0-16 0,1 3-16 16,-1 2-240-16,2 2-48 0,-1 4-128 0,0 1 192 0,-1-1-192 0,1 3 0 16,-1 3 0-16,-1-9 0 15,-1 3 0-15,-1 1 0 0,0 3-128 0,0 2 128 31,-1-1-608-31,0 0-16 0,0-1 0 0,-1-2 0 16,1-1-1376-16,-1-3-288 0,0-2-48 0,0-2-10080 0,-1-3-2032 0</inkml:trace>
  <inkml:trace contextRef="#ctx0" brushRef="#br0" timeOffset="76622.711">11191 11239 9215 0,'0'0'400'0,"1"-7"96"0,0 0-496 0,-1 7 0 16,3-9 0-16,-3 9 0 0,4-8 5952 0,-4 8 1104 15,4-7 224-15,-4 7 32 0,0 0-4640 0,0 0-944 16,0 0-176-16,0 0-32 0,0 0-736 0,0 0-144 16,0 0-16-16,4 13-16 0,-4-1-208 0,-2 0-32 15,-2 1-16-15,2-3 0 0,-3 0-160 0,0 2-48 0,0 1 0 0,-2 1 0 16,-2 0-144-16,-2 0 128 15,1 0-128-15,-1 2 128 0,-1-1-128 0,0 0 128 0,1-1-128 0,0-1 128 16,0 0 48-16,1-1 0 0,1 0 0 0,1-1 0 16,1-2-48-16,3-1 0 0,1-1 0 0,2 0 0 15,1-7 0-15,0 0-128 0,3 7 192 0,0-1-64 16,1 0-128-16,2-2 192 0,-1 0-192 0,2 0 192 16,1-1-192-16,0 0 0 0,2 1 0 0,2-2 128 15,0 0-128-15,1 0 0 0,-2 2 0 0,1-2 0 16,1-1 0-16,-2 0 0 0,0 0 0 15,0 0-1536 1,-1-1-400-16,0-1-80 0,-2 1-16 0,2 0-1872 0,0 0-368 0</inkml:trace>
  <inkml:trace contextRef="#ctx0" brushRef="#br0" timeOffset="77021.184">11350 11382 13823 0,'0'0'1216'0,"-6"1"-960"15,1-1-256-15,5 0 0 0,0 0 4672 0,0 0 880 16,0 0 176-16,0 0 32 0,0 0-3616 0,0 0-736 16,0 7-128-16,0-7-48 0,4 5-640 0,2 1-128 15,0-2-16-15,2 0-16 0,0 0-176 0,1-2-48 16,2-2 0-16,0-1 0 0,2 0-208 0,0-3 0 16,1-1 0-16,1-2 0 0,1 0 128 0,0-2-128 15,-1-1 176-15,-2 0-176 0,0 0 192 0,-3 1-64 0,-1-2 0 0,-2 0-128 16,-1 0 0-16,-1-4 0 15,-2 1 0-15,-2 0-144 0,-3 2-176 0,-3 0-48 16,-3 0 0-16,1 1 0 0,-4 1-16 0,-1 2 0 0,-3 2 0 0,-1 1 0 16,-2 2 192-16,2 3 48 15,-2 2 0-15,3 3 0 0,-1 1 144 0,2 3 128 0,1 2-128 0,0 3 176 16,-2 3-176-16,8-5 0 0,-1 2 144 0,0 3-144 16,3 0 0-16,-3 3 0 15,4 1 0-15,1 1 0 0,2 2 0 0,2-1 0 0,2 1 0 0,0-4 0 0,4 0 0 0,1-2 0 16,1-2 0-16,2-1 0 0,2-2 0 0,2-3-128 15,1-4 0-15,2-1 0 16,0-4-464-16,3-2-96 16,1-4-16-16,1-1 0 0,3-3-2864 0,-4-1-576 0,17-19-112 15,-18 9-32-15</inkml:trace>
  <inkml:trace contextRef="#ctx0" brushRef="#br0" timeOffset="77336.83">11673 11283 22111 0,'0'0'976'0,"-4"8"208"0,-1-1-944 0,1 2-240 16,3 0 0-16,-1 1 0 0,2 1 2880 0,2 0 544 16,1 1 96-16,1 2 32 0,1 2-1696 0,0-1-320 15,2-1-80-15,0 1-16 0,-1-1-368 0,1 0-80 16,-2-1-16-16,1 1 0 0,-2-5-272 0,2 1-64 16,-6-10-16-16,5 10 0 0,0-1-256 0,-5-9-48 15,0 0-16-15,0 0 0 0,0 0-128 0,0 0-32 0,0 0 0 0,0 0 0 16,0 0 48-16,0 0 0 15,-2-9 0-15,1-2 0 0,-1-2-192 0,1-1 0 0,0-2 144 0,0 0-144 16,1-1 0-16,0 0 0 0,0-2 0 0,1 1 0 16,1 1-320-16,3 0 32 0,0 1 0 0,2 0 0 15,0 1-64-15,2 1-16 0,1-2 0 0,0 3 0 32,1 1-160-32,-2 2-48 0,1 2 0 0,0 2 0 15,-3 0-1168-15,3 2-240 0,0 2-64 0,-1 2 0 16,-9 0-1072-16,11 3-208 0,-1 1-64 0</inkml:trace>
  <inkml:trace contextRef="#ctx0" brushRef="#br0" timeOffset="78220.479">12007 11273 6447 0,'0'0'576'0,"0"0"-576"0,0 0 0 0,0 0 0 0,0 0 5440 0,0 0 992 15,0 0 192-15,0 0 32 0,0 0-3776 0,0 0-752 16,9 1-144-16,-9-1-48 0,9 4-256 0,-2 4-48 15,-1 4-16-15,-1 1 0 0,-2 3-512 0,0 0-96 16,1 2-32-16,-1 1 0 0,-3-1-528 0,0 1-96 16,2 0-32-16,-1-2 0 0,-1 1-192 0,2-2-128 15,-1 0 128-15,-1-3-128 0,-1 0 0 0,1-2 128 16,0-2-128-16,0-9 0 0,0 0 144 0,0 0-144 16,0 0 192-16,0 0-192 0,0 0 0 0,0 0 0 0,0 0 0 0,0 0-192 15,9-5 48-15,-1-3 16 0,-3-3 0 0,1-1 0 16,-1-1-64-16,1-2-16 15,-2 0 0-15,1 1 0 0,0-1 80 0,0 1 128 16,-1 0-208-16,1 0 80 0,0 2 128 0,-1 1-160 0,1 3 160 16,-1 0-160-16,-4 8 160 0,0 0-128 0,0 0 128 0,0 0-128 15,0 0 128-15,0 0 0 0,0 0 0 0,9 5-128 16,-9-5 128-16,9 11 0 0,-2 3 0 0,0-1 128 16,-2 1 0-16,0-4 0 0,-1 1 0 0,2 1 0 15,-1 0 64-15,1 0 0 16,0-1 16-16,2 1 0 0,0-1-64 0,1-1-16 0,-1-1 0 0,1-1 0 15,0-1-128-15,0 0 0 0,-2-1 144 0,2-2-144 0,0-2 128 0,0-2-128 16,1-1 128-16,0-1-128 0,1-1 0 0,0-2 0 16,0-1 0-16,-1-1 128 15,-1-2-128-15,2 0-160 0,-2-1 160 0,0-1-208 16,-1 0 16-16,-1-1 16 0,0-1 0 0,-1 0 0 0,-1 0-64 0,-1-2-16 16,0-1 0-16,-2 2 0 0,-1-2-64 0,-1 1 0 15,0-2-16-15,0 3 0 0,-1 0 64 0,-3 1 16 16,-1-2 0-16,1 2 0 0,-2 1 80 0,1 1 32 15,-1 1 0-15,1 2 0 0,-2 2-48 0,1 1 0 16,-1 3 0-16,0 2 0 0,0 1 64 0,-1 3 0 16,0 2 0-16,2 3 0 0,-1 2 128 0,-1 2 176 15,1 3-48-15,0 2 0 0,3 3 32 0,-1 2 0 16,2 1 0-16,2 3 0 0,1 0 32 0,1 0 0 16,2-2 0-16,2-1 0 0,1-2-192 0,2-2 192 0,4-3-192 0,-2-3 192 15,3-2 64-15,1-3 0 16,2-3 16-16,3-2 0 0,-1-3-64 0,1-2-16 15,0-5 0-15,2-3 0 0,-2-2-192 0,1-3 144 16,0-1-144-16,-1-3 128 0,-1-2-128 0,1-2 0 0,-1-2 0 0,-1-1 0 16,-1-1 0-16,-1 1 0 0,-2 0-224 0,-2-2 80 15,1-1-112-15,-4 0-32 0,-1 1 0 0,-2-2 0 16,0 0 16-16,-3-1 0 0,-1 1 0 16,-1 1 0-16,-3 0 0 0,-1 2 0 0,0-1 0 0,-2 5 0 15,1 3 144-15,-3 3 128 0,0 4-192 0,0 3 192 0,0 4 0 0,-1 3-128 16,-1 3 128-16,-3 6 0 15,0 5 0-15,0 5 0 0,-1 2 0 0,6-4 0 16,-1 5 0-16,0 4 144 0,1 5-144 0,0 1 192 16,0 5 64-16,1 2 32 0,3 4 0 0,1 2 0 15,0 2-32-15,3 1-16 0,3-1 0 0,2-2 0 16,2-2-240-16,1-4 0 0,3-4 128 0,2-3-128 0,2-4 0 0,-1-3-240 16,3-3 48-16,0-5 16 15,2-3-336-15,-1-3-64 0,0-3 0 0,-1-3-12272 16,0-4-2448-16</inkml:trace>
  <inkml:trace contextRef="#ctx0" brushRef="#br0" timeOffset="83857.59">8692 13692 43199 0,'0'0'1920'0,"-6"1"384"0,6-1-1856 0,0 0-448 0,0 0 0 0,0 0 0 0,0 0 1088 0,0 0 112 0,0 0 16 0,0 0 16 0,6-3-144 0,1-2-16 15,1 1-16-15,4-1 0 0,1 1-576 0,2-1-112 16,1-1-32-16,2 1 0 0,1-1-192 0,1 1-144 0,0-1 192 16,5 1-192-16,-1-1 128 0,2 1-128 15,3-1 0-15,2 1 0 0,2-1 0 0,2 2 0 0,2 0 0 0,0 1 0 16,1 1 0-16,2-1 0 0,-2 0 0 0,0 1 0 16,-2 1-336-16,0 0-32 0,0 0 0 0,1 0 0 31,-3 1-912-31,0 0-176 0,0-1-32 0,12 1-16 15,-5 0-720-15,-17 0-144 0,-2 0-16 0,8 1-9856 0,-5-1-1968 0</inkml:trace>
  <inkml:trace contextRef="#ctx0" brushRef="#br0" timeOffset="84158.288">9443 13674 35871 0,'-18'0'1600'0,"10"-1"320"0,-1 0-1536 0,0-1-384 15,2-1 0-15,-1-1 0 0,-1 1 1952 0,1 1 320 16,3-2 64-16,5 4 16 0,-7-2-496 0,7 2-112 16,0 0-16-16,0 0 0 0,-4-3-768 0,4 3-176 15,0 0-16-15,0 0-16 0,0 0-368 0,0 0-80 16,1 5-16-16,0 4 0 0,2 2-160 0,0 2-128 0,-1 3 144 0,0 3-144 16,0 3 128-16,-1 4-128 15,0 3 0-15,2 2 144 0,-1 4-144 0,0 1 0 16,0 2 0-16,1 2 0 0,1 1 0 0,-1-1 0 0,1-1 0 0,1-1 0 31,-2 0-704-31,3-1-112 0,-2-2-16 0,0-2-16 16,0-2-816-16,0-3-144 0,1-4-48 0,-1-2 0 15,0-3-1376-15,0-4-288 0,-3-4-48 0,0-2-12832 0</inkml:trace>
  <inkml:trace contextRef="#ctx0" brushRef="#br0" timeOffset="84407.625">9170 14545 17503 0,'-19'5'1552'0,"10"-3"-1232"0,-2 0-320 0,-1-1 0 0,1 0 4096 0,0 1 768 16,0-2 160-16,0-2 32 16,1 2-1904-16,1 0-368 0,2-1-80 0,0 0-16 15,1 0-832-15,6 1-192 0,-4-2-16 0,4 2-16 16,0 0-672-16,0 0-144 0,0 0-32 0,0 0 0 16,0 0-336-16,3-6-80 0,0 1-16 0,4-1 0 0,2 1-176 0,3-1-48 15,2 0 0-15,3-1 0 0,0 0-128 0,3-1 0 16,2 0 144-16,1 0-144 0,4 2 0 0,-1-1 0 15,2 2 0-15,1-2 0 0,-1 1 0 0,0-1-160 16,2 0 160-16,13-1-208 16,-6 0-1088-16,-12 2-224 0,0 0-32 0,-1-1-16 15,4-1-2016-15,-2 1-384 0,-1-1-96 0</inkml:trace>
  <inkml:trace contextRef="#ctx0" brushRef="#br0" timeOffset="84925.244">9462 13881 33743 0,'-4'-10'1488'0,"4"10"320"0,0-5-1440 0,-3-3-368 0,1 0 0 0,-1 1 0 0,0-1 2256 0,-4 0 384 0,0 0 80 0,1 2 16 16,-1 0-832-16,1 1-176 0,-3 0-16 0,1 2-16 0,-1 1-688 0,0 2-144 15,-4 2-32-15,0 3 0 16,0 1-384-16,-3 1-64 0,-1 2-32 0,-1 2 0 0,2 2-176 0,-1 2-48 15,1 3 0-15,-1 2 0 0,2 2-128 0,1 1 0 16,1 2 0-16,4 4 0 0,1 0 0 0,3 1 0 16,3-3 0-16,3 0 0 0,3-2 0 0,1-3-176 15,3-2 176-15,3-2-128 0,2-3 128 0,2-3 0 16,3-2 0-16,2-3-128 0,1-4 128 0,0-3 0 16,-2-2 0-16,2-5 0 0,1-2-128 0,-1-2 128 15,-1-2-128-15,-1-2 128 0,-3-1 0 0,-1 0-160 16,-3-2 160-16,-2-1 0 0,-2 0 0 0,-3-1 0 15,-2 1 0-15,-2 0 0 0,-2 2 0 0,-1 1 0 0,-3 2 0 0,-1 0 0 16,-2 1 0-16,-2 1-128 16,3 2 128-16,-6 1-160 0,1 1-64 0,1 2-16 15,1 0 0-15,1 1 0 16,0 0-1184-16,1 2-240 0,0 1-64 0,3 1 0 16,5 1-2208-16,0 0-448 0</inkml:trace>
  <inkml:trace contextRef="#ctx0" brushRef="#br0" timeOffset="85441.057">10632 13939 12895 0,'-8'-6'576'0,"8"6"112"0,-6-5-560 0,2 2-128 0,4 3 0 0,-5-3 0 0,5 3 6080 0,0 0 1168 0,0 0 240 0,0 0 64 15,-3 6-4720-15,1 2-928 0,0 1-192 0,2 3-48 16,-4 1-816-16,3 3-160 0,0 1-48 0,0 2 0 16,0 1-320-16,0 1-64 0,0 2 0 0,1-1-16 15,-1-1-240-15,1-1 176 0,1 1-176 0,-1 0 160 16,0 0-160-16,1 0-144 0,0 0 144 0,0-2-208 16,1-2-1840-16,3-2-384 0,-3-3-64 0,2-1-16832 15</inkml:trace>
  <inkml:trace contextRef="#ctx0" brushRef="#br0" timeOffset="85631.828">10709 13857 4607 0,'-4'-1'400'0,"-2"1"-400"16,0-1 0-16,0 1 0 0,6 0 7504 0,0 0 1424 0,0 0 288 0,0 0 48 15,0 0-6592-15,0 0-1328 16,0 0-256-16,0 0-48 0,0 0-752 0,8 3-160 0,0 0-128 0,1 2 192 15,-1-1-192-15,2 2 0 16,1-1-192-16,2 1 192 16,2-1-2400-16,0 1-352 0,-2-2-80 0</inkml:trace>
  <inkml:trace contextRef="#ctx0" brushRef="#br0" timeOffset="85959.495">11017 13900 23951 0,'0'0'2128'0,"-5"-1"-1696"0,-2 0-432 0,2 1 0 15,-2-2 3184-15,1 2 544 0,-1 2 112 0,-1 0 32 16,0 0-1904-16,-1 2-384 0,1 1-80 0,0 1-16 16,1 2-832-16,-2 1-160 0,0 0-48 0,0 1 0 15,3 1-256-15,-1 0-64 0,1 0-128 0,2 1 192 16,0 0-192-16,0 0 176 0,0-2-176 0,4 0 160 16,-2 0-160-16,2-2 0 0,2 1-192 0,-1 0 192 15,2-1-160-15,1-2 160 0,-4-6 0 0,5 6-144 16,2-2 144-16,-1 1 0 0,0-2 0 0,-1 0 0 0,2 0 0 0,1 1 0 15,-1-1 0-15,1 0 0 0,1 2 0 0,-3-1 0 16,1 1 192-16,-1 0-64 0,-1 2 80 0,1-1 32 16,-2 0 0-16,-1 1 0 0,0 1 0 0,-2 0 0 15,-1 0 0-15,-1-1 0 0,-2 2-80 0,0 0-16 16,0 1 0-16,-2 0 0 0,1 0-144 0,-2-1 0 16,0 1 0-16,-1 0 128 15,0 1-1344-15,-1-1-288 0,0-1-48 0,-1-1-11648 16,-1-2-2336-16</inkml:trace>
  <inkml:trace contextRef="#ctx0" brushRef="#br0" timeOffset="86559.733">11994 13427 25791 0,'-6'-9'2304'0,"3"5"-1856"0,0-1-448 0,1 1 0 0,2 4 2800 0,0 0 464 0,-2-4 80 0,2 4 32 0,0 0-1152 0,0 0-240 0,0 0-32 0,-2 9-16 16,0 1-704-16,1 4-144 0,0 3-16 0,1 3-16 15,-1 3-384-15,1 1-80 16,0 4-16-16,0 1 0 0,-1 3-192 0,0 1-32 0,-1 1-16 0,0 4 0 15,-1 1-192-15,0 3-144 0,0 1 192 0,-1 2-192 16,1 1 128-16,0 2-128 0,0-1 0 16,0-1 0-16,1-1 0 0,0-2 0 0,1-3 0 0,1-2-144 15,0-3-1104-15,1-2-224 0,1-6-32 0,3-4-16 16,0-2-1360-16,1-5-288 16,0-4-48-16,1-3-14320 0</inkml:trace>
  <inkml:trace contextRef="#ctx0" brushRef="#br0" timeOffset="86977.122">12110 14140 3679 0,'0'0'160'0,"0"0"32"0,-2 5-192 0,2-5 0 15,0 0 0-15,0 0 0 0,0 0 6816 0,0 0 1312 16,0 0 272-16,7 0 48 0,1-3-5568 0,2-2-1104 15,2 0-240-15,2-2-32 0,-1-2-576 0,3 0-112 0,0-4-32 0,1 0 0 16,-1 0-304-16,1-1-64 16,-1-1-16-16,0 1 0 0,-1-1-144 0,-1 0-16 15,1 1-16-15,-1 0 0 0,-1 0-64 0,-2-1-16 16,-2 1 0-16,-1 0 0 0,-5 0 64 0,0 2 16 16,-3 0 0-16,-2 1 0 0,0 1-16 0,-2 2 0 15,-4 0 0-15,-1 1 0 0,-1 2-64 0,-1 1-16 0,-2 2 0 0,0 1 0 16,0 3-128-16,-1 3 160 0,-1 1-160 0,1 4 160 15,-1 3-160-15,2 4 0 16,1 1 0-16,-1 2 0 0,0 2-144 0,1 4 144 0,-1 1 0 0,4 3 0 16,0 2-128-16,2-1 128 0,3 1 0 0,0-2 0 15,3 1-144-15,2-2 144 16,2-3 0-16,3-1-144 0,3 0 144 0,1-4 0 0,0-5-144 0,3-3 144 16,0-3-128-16,5-3 128 0,-1-4-160 0,5-4 160 15,3-3-528 1,0-4-16-16,1-2 0 0,2-1 0 15,0-2-2528-15,0-4-496 0,-1 1-96 0</inkml:trace>
  <inkml:trace contextRef="#ctx0" brushRef="#br0" timeOffset="87376.86">12659 13948 36159 0,'0'0'1600'0,"-5"-4"336"0,2-2-1552 0,1 1-384 15,0-2 0-15,-1 1 0 0,1-1 1840 0,2 0 272 16,-1 0 64-16,0 0 16 0,0 0-704 0,1 7-144 15,-1-5-16-15,1 5-16 0,-4-4-560 0,4 4-112 16,0 0-32-16,0 0 0 0,-8 4-272 0,0 3-48 16,1 2-16-16,0 4 0 0,-2 1-272 0,2 3 0 15,0 2 0-15,0 1 0 0,0 1 0 0,2 0 0 16,0-1 0-16,2-1 0 0,3 0 0 0,0-1 0 16,0-2 0-16,2-2 0 0,1 0-128 0,0-3 128 15,-1-4-208-15,1-1 80 0,4-4-64 0,0-2-16 0,-3-3 0 0,3-3 0 16,1 0 64-16,1-3 16 15,0-3 0-15,-2-1 0 0,0-2 128 0,0 1 0 0,-1-1 0 16,1 0 0-16,-1 1 0 0,-1 1 0 0,-1 1 0 0,1 2 0 16,-2 1 0-16,0 2 0 0,-3 7 0 0,0 0 0 15,0 0 0-15,0 0 0 0,0 0 0 0,0 0 0 16,-2 10 0-16,1 1 128 0,-1 2-128 0,0 2 0 16,1-1 0-16,0 1 0 0,-1 1 0 0,1 0 0 15,1 0 0-15,0-1-240 0,1-1 48 0,2 1 0 31,-1-2-1008-31,1-1-192 0,2-1-32 0,0-1-16 0,2-1-1328 0,-1-4-272 0,1-1-48 0,1-3-13616 16</inkml:trace>
  <inkml:trace contextRef="#ctx0" brushRef="#br0" timeOffset="87711.072">12889 13890 28511 0,'0'0'1264'0,"0"0"256"0,0 0-1216 0,0 0-304 16,0 0 0-16,0 0 0 0,0 0 1872 0,0 0 320 15,-5 5 64-15,3 3 16 0,2 3-720 0,-1 1-144 16,0 1-16-16,1 3-16 0,1 0-368 0,0 2-80 16,0 1-16-16,0 0 0 0,1 2-80 0,-1-1 0 15,2 0-16-15,-1-1 0 0,0-1-304 0,0 0-64 16,2-3-16-16,-1 0 0 0,-1-3-240 0,0-1-64 0,2-3 0 0,-1-1 0 16,0-1 16-16,-3-6 0 15,0 0 0-15,0 0 0 0,0 0 48 0,6-4 0 16,-1-1 0-16,2-2 0 0,-3 1 16 0,-1-4 16 15,0-2 0-15,-2-2 0 0,0 0-96 0,0-1-128 0,0-2 176 0,0 0-176 16,0-1 128-16,1 0-128 0,-2 1 0 0,3-1 0 16,0 1 0-16,1 0 0 0,1 2-208 0,0 0 80 15,1 1-208-15,-1 0-48 0,2 1 0 0,-1 0 0 32,2 1-352-32,0 1-80 0,1 3-16 0,-1 0 0 0,0 1-1200 0,1 2-240 0,-1 1-48 0,2 2-16 15,-2 1-1456-15,1-1-304 0</inkml:trace>
  <inkml:trace contextRef="#ctx0" brushRef="#br0" timeOffset="88110.276">13250 13902 23951 0,'0'0'1056'0,"-5"5"224"0,1 1-1024 0,-1 1-256 15,1 0 0-15,0 2 0 0,-1 0 3424 0,2 2 624 16,0 1 128-16,2 1 32 0,-2 0-2064 0,1 3-416 15,1-1-64-15,1 2-32 0,-1 0-752 0,1 0-160 16,0-1-16-16,1 0-16 0,1-2-432 0,0-1-64 16,1-1-32-16,0-1 0 0,-1-1-160 0,0-2 0 15,0-2 0-15,0 0 128 0,-2-6-128 0,0 0 0 16,0 0 0-16,0 0 128 0,0 0-128 0,6 0 0 0,-1-1 0 0,1-4 128 16,-2-1-128-16,2-2 0 15,-1-2 0-15,1-2 0 0,-1-1-144 0,3-1 144 16,-1-3-192-16,-1 1 192 0,2 0-160 0,-1 1 160 0,0-2-128 0,0 2 128 15,-2 0 0-15,1 1 0 0,-1 3 0 16,1 3-128-16,2-1 128 0,-5 1 0 0,1 3 0 0,1 0 0 16,-5 5 0-16,0 0 0 0,0 0 0 0,5 1 0 15,0 3 0-15,0 1 176 0,-1 4-48 0,0 2 0 16,-1 2 0-16,0 1-128 0,1 2 192 0,0 0-64 16,2 2-128-16,0-1 0 0,0 1 0 0,-1-1 128 15,0-1-128-15,0-1 0 0,1 1 0 0,-1-3 0 16,2-2-320-16,-1-2-128 0,1-1-48 0,1-3 0 15,0-3-2512-15,1-2-512 0,-1-2-112 0</inkml:trace>
  <inkml:trace contextRef="#ctx0" brushRef="#br0" timeOffset="88494.548">13596 13966 15663 0,'0'0'688'0,"0"0"144"0,0 0-656 0,0 0-176 15,0 0 0-15,0 0 0 0,0 0 4224 0,0 0 832 16,1 6 144-16,1 1 48 0,-2-7-3312 0,5 8-656 15,0-2-128-15,2-1-16 0,0-2-496 0,2-2-80 16,0 0-32-16,1-1 0 0,1-2 48 0,1-2 0 16,0-2 0-16,1-1 0 0,0-1-128 0,2-1-32 15,-2-1 0-15,0 0 0 0,-2-2-208 0,-1 0-32 0,-1 0-16 0,-1 1 0 16,-4-1-16-16,-1 0 0 16,-1-1 0-16,-2 2 0 0,-2-1-16 0,0 1 0 15,-2 0 0-15,-3 3 0 0,-2-1-128 0,-1 1 0 0,-2 1 0 0,0 2 0 16,-3 2-128-16,2 0 128 0,-2 2-160 0,1 4 160 15,0 1 0-15,0 3 0 16,1 1-128-16,1 3 128 0,-1 1 0 0,2 4 0 0,1 3 0 0,1 0-144 16,3 3 144-16,-3 3 0 0,2 0 160 0,3 2-160 15,1 3 256-15,0 1-32 0,3-1-16 0,3-2 0 16,0-1-208-16,2-3 0 0,4-2 0 0,-1-2 0 16,3-4 128-16,1-3-128 0,1-2 0 0,3-3 0 15,0-3 0-15,2-2 0 0,0-4 0 0,2-4 0 16,2-1-304-16,0-2 0 0,1-3 0 0,0-2 0 31,0-4-1776-31,-2 1-352 0,-2 0-80 0,-1 1-14960 0</inkml:trace>
  <inkml:trace contextRef="#ctx0" brushRef="#br0" timeOffset="89078.295">14089 13942 22111 0,'0'0'1968'0,"2"-9"-1584"0,2-1-384 0,1 0 0 0,-1 1 3840 0,0 0 672 16,0 2 144-16,-1-1 16 0,-1 0-2016 0,-2 8-416 16,1-5-64-16,2-3-32 0,-3 8-976 0,0 0-192 15,0 0-32-15,0 0-16 0,0 0-416 0,-4-3-96 16,-1 1-16-16,-1 2 0 0,0 2-144 0,-3 3-48 0,0 4 0 0,-2 2 0 15,0 1-208-15,0 4 0 16,0 1 0-16,0 2 0 0,0 2 0 0,1 2 0 16,0 1-128-16,1 0 128 0,3 0-144 0,0 1 144 0,2-2-208 0,2-2 80 31,1-2-256-31,1-1-32 0,1-5-16 0,1-2 0 16,2-3-80-16,2-3 0 0,0-2-16 0,2-3 0 15,-1-4 32-15,2-2 16 0,0-3 0 0,1-3 0 16,1-5-144-16,-1-1-16 0,0-4-16 0,0-3 0 15,-1 0-224-15,3-12-32 0,-2 2-16 0,-1 2 0 0,-2 0 608 0,-1 0 112 0,-2 0 16 0,1 0 16 0,-1-2-176 0,-2 11-32 16,-1-3-16-16,2-2 0 0,-1-1 224 0,-1-11 176 16,0 3-208-16,-1 16 80 0,0 0 416 0,0-9 96 15,0 5 0-15,0 11 16 0,0 3 320 0,-1 2 64 16,0 2 16-16,-1 0 0 0,2 8-240 0,0 0-48 16,0 0-16-16,-8 10 0 0,1 3-96 0,2 4-16 15,-2 2 0-15,2 5 0 0,-2 3 64 0,0 6 0 16,1 5 0-16,0 2 0 0,1 3-96 0,3-10-16 15,-3 7 0-15,4 3 0 0,0 2-208 0,2 2-128 16,2 0 160-16,2-1-160 0,0-5 0 0,2-3 0 16,3-5 0-16,-1-4 0 0,-1-3 0 0,2-4 0 15,1-4 0-15,0-2-160 0,1-4 32 0,1-2 0 16,-1-4 0-16,-1-2 0 16,1-3-240-16,-1-2-32 0,1-3-16 0,1 1 0 15,-1-2-1792-15,0-1-352 0,1 0-80 0,-2-1-9584 0,-1 0-1904 0</inkml:trace>
  <inkml:trace contextRef="#ctx0" brushRef="#br0" timeOffset="102203.369">8471 7757 13311 0,'1'-2'0'0,"-1"0"0"0,0-1 0 0,13-14 0 0,-13 17 5024 0,0 0 1008 0,0 0 208 0,0 0 32 0,0 0-3104 0,0 0-624 0,0 0-128 0,0 0-32 0,-3 9-1168 0,0 2-224 0,-1 1-48 0,1 6-16 0,0 2-592 0,-1 5-112 15,2 1-32-15,0 3 0 0,1 0-192 0,0 4 144 0,1 1-144 0,0 3 128 16,-1 1-128-16,2 2 0 16,-1 1 0-16,2 11 0 0,0 1 0 15,0-7 0-15,1-3 0 0,-1-3 0 0,1-3 0 0,0-3 0 0,1-3 0 32,-1-3-608-32,1-4-48 0,-3-3-16 0,3-1-8448 15,-3-7-1696-15,1-4-320 0</inkml:trace>
  <inkml:trace contextRef="#ctx0" brushRef="#br0" timeOffset="102470.893">8403 7906 42447 0,'0'0'928'0,"0"0"192"0,-7 0 32 0,2 0 64 0,5 0-976 0,0 0-240 0,0 0 0 0,0 0 0 16,0 0 880-16,0 0 128 0,0 0 16 0,6 6 16 16,1-1-832-16,0-2-208 0,2 1 0 15,-1 1 272-15,3-3 16 0,1-1 0 0,7 1 0 0,1-1-288 16,-2-1 0-16,2-1 0 0,2-2 0 0,0 0 0 16,1-1 0-16,0 0 0 0,0-3 0 0,0 2-176 15,1-1 0-15,7 0 0 16,-2 0-1712-16,-5 2-352 0,-3 0-64 0,-1 1-10112 15,-4 3-2048-15</inkml:trace>
  <inkml:trace contextRef="#ctx0" brushRef="#br0" timeOffset="102687.092">8586 8215 11967 0,'-24'17'1072'0,"14"-8"-864"0,-1 0-208 0,-1 1 0 15,1 1 4736-15,-1 0 912 0,2-1 176 0,2-2 48 16,5-3-3136-16,3-5-624 0,0 0-128 0,0 0-32 15,0 0-912-15,0 0-176 0,0 0-32 0,9-2-16 16,2-3-464-16,2 0-96 0,4-2 0 0,2 0-16 16,1-2-240-16,3 0 0 0,2-1 0 0,0 1 0 15,2 4 0-15,1-2 0 0,-3 1-176 0,7 0-8480 32,-2 3-1712-32,-5 0-320 0</inkml:trace>
  <inkml:trace contextRef="#ctx0" brushRef="#br0" timeOffset="103071.746">8952 8308 21183 0,'0'0'944'0,"-5"-3"192"0,5 3-912 0,-3-2-224 16,3 2 0-16,0 0 0 0,-1-6 4096 0,1 6 784 15,1-4 160-15,-1 4 16 0,5-6-3328 0,2 2-656 16,1 1-144-16,-1 1-32 0,1-1-560 0,1 1-112 15,-1 1-32-15,0 0 0 0,1 0-192 0,0 0 0 16,0-1 0-16,0-1 0 0,0 1 144 0,-2 0-144 16,1-1 128-16,-2-2-128 0,0 1 160 0,-1-1-160 15,0 1 192-15,-1-4-192 0,-1 1 0 16,0-1 0-16,-3 0 0 0,-1 1 224 0,-2 0-64 16,-1-1-16-16,-4-1 0 0,-1 3-144 0,0 1 0 15,-2 1 0-15,-5 3 128 0,5 2-128 0,0 1 0 0,-4 6 0 16,-1 3 0-16,2 1 0 0,1 2 0 15,0 3-144-15,2 3-64 0,1 1-16 0,0 9 0 16,2 3 224-16,2-2 0 0,1 0 0 16,4-1-144-16,1-3 16 0,1-2 0 0,4 0 0 15,-1-6 128-15,3 0-160 0,0-2 160 0,25-10-8624 47,-2-6-1616-47,-5-4-336 0</inkml:trace>
  <inkml:trace contextRef="#ctx0" brushRef="#br0" timeOffset="103471.167">9313 8291 24879 0,'-5'-1'2208'0,"1"-2"-1760"16,-1-1-448-16,1 0 0 0,-1 0 3904 0,1 1 688 16,1-1 144-16,3 4 16 0,-1-5-2560 0,1 5-512 15,-4-4-96-15,4 4-32 0,-3-3-752 0,3 3-160 16,0 0-16-16,-6 3-16 0,0 3-480 15,-1 3-128-15,-4 9 0 0,-2 2 0 16,2-1 0-16,0 0 0 0,0 1 272 0,1 0 48 16,1 0 0-16,3-2 0 0,-1 0-320 0,4-2 0 15,1 0 0-15,3-1 0 0,2-2 0 0,0-4 0 0,3-3 0 16,3-4-368-16,-2-2-16 16,3-3-16-16,5-6 0 0,0-2 400 15,1 0 0-15,1-7 0 0,-2 1 0 0,-1 2 0 16,-2 2 0-16,-1 2-144 0,-1 0 144 15,-3 1-160-15,1 1 160 0,0 2 0 0,-4 1 0 0,0 2-128 16,-4 4 128-16,0 0 0 0,0 0 0 0,0 0 0 16,5 4 0-16,-2 3 0 0,-1-1 0 15,1 3 0-15,-1 0 0 0,-1 1 0 0,0 0 0 0,1 4 0 16,1 0 0-16,2 0 0 0,-1-1 0 16,1 0-208-16,0-1-112 0,2 0 0 0,-1-2-16 15,1-2-1632-15,2-3-320 0,1-1-64 0,0-3-16 16,-2-4-1440-16,1-1-288 15</inkml:trace>
  <inkml:trace contextRef="#ctx0" brushRef="#br0" timeOffset="103721.8">9650 7988 23951 0,'-11'-7'2128'0,"6"1"-1696"0,-1-1-432 16,2 2 0-16,0-1 3520 0,1 2 608 0,3 4 128 0,-3-5 32 0,3 5-1984 0,0 0-384 15,0 0-64-15,0 0-32 0,0 0-704 0,0 0-144 16,2 8-16-16,0 3-16 0,1 3-448 0,0 2-96 16,-3 3-16-16,0 3 0 0,0 3-224 0,0-5-160 15,-1 3 192-15,-1 4-192 0,1 4 128 0,0 3-128 16,1 3 0-16,0-1 0 0,0 0 0 0,0 1 0 16,0-1 0-16,4 3-144 0,-1-2 144 15,-1-6 0-15,1-2-10048 31,1-7-2032-31,0-9-400 0</inkml:trace>
  <inkml:trace contextRef="#ctx0" brushRef="#br0" timeOffset="103904.632">9504 8333 28559 0,'-16'2'1264'0,"9"-1"272"0,0 0-1232 0,7-1-304 0,0 0 0 0,-7 4 0 15,7-4 2976-15,0 0 544 0,0 0 96 0,0 0 32 16,6 7-2240-16,3-3-448 0,3-1-96 0,3-2-16 15,3-1-208-15,2-3-32 0,1-1-16 0,3-3 0 16,2-1-336-16,2 0-80 0,0-1-16 0,3-1 0 16,-1-3-160-16,-2 0 0 0,1-1 0 0,7-1 0 0,-2 1 0 15,-7 1 0-15</inkml:trace>
  <inkml:trace contextRef="#ctx0" brushRef="#br0" timeOffset="104905.893">9972 8290 13823 0,'0'0'1216'0,"1"-6"-960"0,1 0-256 0,-1-5 0 0,1 0 0 0,2 0 0 0,0 2 0 16,-2-1 5824-16,1 0 1104 0,0 0 240 0,1 1 32 15,-2 2-4576-15,0 1-928 0,-2 6-176 0,0 0-48 16,0 0-448-16,0 0-80 0,0 0-32 0,0 0 0 16,-2 7-720-16,0 3-192 0,-2 9 0 15,1 6 0-15,0 0 0 0,-1 0 0 16,0 0 512-16,1 2 64 0,1-1 0 0,-1 1 16 16,3-2-464-16,0 0-128 0,0 1 0 0,3-2 0 15,-1-2 0-15,3-2 0 0,0-3 0 0,2-1 0 0,2-3 0 16,0-4 0-16,1-4 0 0,0-3-144 0,1-1 0 15,0-4 0-15,4-9 0 0,1-5 144 16,-3 1 0-16,-2-2 0 0,0 0-160 0,0-2 0 16,1 0 0-16,-3-1 0 0,-2 0 160 0,0 1 0 15,1 2 0-15,-3 0-128 0,0 2 128 0,-1 1 0 16,-1 2 0-16,-1 1 0 0,1 2 0 0,-2 4 0 16,1 0 0-16,-2 6 0 0,0 0 0 15,0 0 0-15,0 0 0 0,0 0-160 0,1 9 160 16,0 1-192-16,2 2 192 0,-1 1-208 0,1 1 64 15,0 0 16-15,4 3 0 0,-1 2 128 0,1-3 0 0,4 2 0 47,1-5-2192-47,0-4-416 0,-2-5-80 0</inkml:trace>
  <inkml:trace contextRef="#ctx0" brushRef="#br0" timeOffset="105222.751">10383 8237 14735 0,'-9'-10'1312'0,"9"10"-1056"0,0 0-256 0,0 0 0 0,0 9 0 0,1 3 6608 0,1 2 1264 0,1 3 256 0,3 7 64 0,-1 1-6560 0,1-3-1312 0,-2 1-320 16,1 1 624-16,-1 1 48 0,1-1 16 0,-1 0 0 16,3-1-512-16,-3-1-176 0,0-3 0 0,2 1 144 15,-2-3-144-15,2-4 0 0,-2-3 0 16,-1-2 128-16,1-2 0 0,-4-6 0 0,0 0 0 15,0 0 128-15,0 0 0 0,3-5 16 0,-1-1 0 0,0-2 0 0,1-4 0 16,-1-3 0-16,-1-7 0 0,1-1-272 16,1 1 0-16,1 1 0 0,-1 1 0 0,1 0 160 15,2 0-160-15,2 1 128 0,-3 1-128 0,4-1-256 16,0 1 64-16,4-3 16 0,1 2 176 16,-2 3 0-16,18 2-9584 31,-4 5-2016-31,-6 4-416 0</inkml:trace>
  <inkml:trace contextRef="#ctx0" brushRef="#br0" timeOffset="105589.779">10778 8346 33455 0,'0'0'1472'0,"0"0"320"0,0 0-1424 0,0 0-368 0,0 0 0 0,0 0 0 16,0 0 1408-16,0 0 192 0,0 0 64 0,7-1 0 15,2-3-720-15,0 1-144 0,-1 0-32 0,0-1 0 16,2 1-352-16,1 0-80 0,0-3-16 0,1 1 0 16,0-3-112-16,1 0-16 0,-2 1-16 0,0-1 0 15,-1-1-48-15,-3 0 0 0,0 1 0 0,-2-1 0 16,0 0 32-16,-2 0 0 0,-2 0 0 0,-1 1 0 16,-1-1-32-16,-3-3 0 0,-2 2 0 0,-2 1 0 15,-1 0-128-15,-1 3 0 0,-2 1 0 0,-8 3 0 16,1 4 0-16,4 3 0 0,2 3 0 0,0 3 0 15,0 2 0-15,0 2 0 16,2 3-384-16,0 2-128 0,1 4 0 0,1 1-16 0,3 2 336 0,-1 1 64 16,3-1 128-16,1-1-208 0,3-2 208 0,5-2 0 15,-3-2-160-15,3-3 160 0,3 0 0 0,3-3-144 16,5-3 144-16,0-2 0 0,2-4 0 0,1-1-128 16,3-4 128-16,3-3 0 15,0-2-656-15,4-2-80 0,-1-1-16 0,3-2 0 16,0-1-2496-16,0-4-496 0</inkml:trace>
  <inkml:trace contextRef="#ctx0" brushRef="#br0" timeOffset="106340.187">11582 8155 16575 0,'-11'-2'1472'0,"1"0"-1168"0,1 1-304 0,1 0 0 0,1 1 5376 0,7 0 1008 0,-7 3 208 0,7-3 32 0,-8 5-4176 0,4 2-832 16,1 2-160-16,2 2-48 0,-1 2-752 0,2 2-144 16,3 0-48-16,0 3 0 0,0 0-80 0,2 4-32 15,-1 0 0-15,0 1 0 0,1 0-128 0,-1 1-32 16,1-1 0-16,-2-1 0 0,0 0-192 0,1 0 0 16,-1-4 128-16,2 4-128 0,-1-4 0 15,-2-6 0-15,1-2 0 0,0-2 128 0,-3-8-128 16,0 0 176-16,0 0-176 0,0 0 0 15,7 1 0-15,-7-1 0 0,7-7 144 0,-2-2-144 16,-3-2 0-16,4-1 144 0,-2-3-144 0,0-1 0 16,-2-1 0-16,2-5 128 0,1 1-128 0,-3 2 0 0,1 3 0 15,1-1 0-15,1 2 0 0,-2 1 0 0,2 0 0 16,-3 1 0-16,1 1 0 16,1 3 0-16,0 2 0 0,-4 7 0 0,0 0 0 0,0 0 0 15,0 0 0-15,0 0 0 0,10 7 0 0,-4 3 0 16,-2 1 0-16,0 2 160 0,0 1-160 0,0 0 160 15,0 0-160-15,-2 0 192 0,2 2-192 0,-1-1 192 16,2 1-192-16,0-2 128 0,-2 0-128 0,1 1 128 16,2-2-128-16,-2 0 0 0,-1-2 0 0,0-2 128 15,-3-9-128-15,0 0 0 0,5 6 0 0,-5-6 0 0,0 0 128 0,10 3-128 16,-10-3 128-16,10-6-128 0,-1-2 0 0,-2 0 0 16,-1-3 128-16,1-2-128 0,-2-1 0 0,2-1 0 15,-2-1 0-15,2 2 0 0,0 1 0 0,0 1 0 16,-2 0 0-16,0 0 0 0,-2 1 0 0,2 1 0 15,-1 1 0-15,1 1 0 0,-5 8 0 0,0 0 0 16,0 0 0-16,0 0 0 0,0 0 0 0,10 0 0 16,-10 0 0-16,8 8 0 0,-1 1-176 0,0 1 176 15,-1 1-128-15,1 1 128 0,-1 2 0 0,3 0-128 16,-2 1 128-16,2-1 0 0,-1 0-240 0,2 0 48 16,0 1 0-16,13 2 0 31,-2-3-1408-31,-2-6-256 0</inkml:trace>
  <inkml:trace contextRef="#ctx0" brushRef="#br0" timeOffset="107240.872">12170 8342 31215 0,'0'0'1376'0,"0"0"288"0,-1-6-1328 0,1-2-336 0,1 0 0 0,-1 8 0 0,0 0 2112 0,1-7 336 0,0-1 80 0,-1 8 16 15,2-8-704-15,-2 8-144 0,2-7-32 0,-2 7 0 16,0 0-592-16,0 0-128 0,0 0-32 0,0 0 0 15,0 0-336-15,0 0-64 0,-6-6 0 0,6 6-16 16,0 0-256-16,-10 3-48 0,0 4-16 0,1 2 0 16,-2 0-176-16,0 3 0 0,1 1 0 0,0 2 128 0,0 3-128 0,0-2 0 15,0 1 0-15,2-1 0 0,3 2 0 0,0-1 0 16,0-4 0-16,3-1 0 0,1-1-160 16,3-2 160-16,-2-9 0 0,4 7-144 15,3-2 144-15,1-3 0 0,-2-2 0 0,3-2 0 0,1-3 0 0,0-1 0 16,2-2 0-16,0-2 0 0,0-3 0 0,1-1 0 15,3-2 0-15,-6 6 0 0,-1 0 0 0,2-1 0 16,0 0 0-16,-1 0 0 0,-1 0 0 0,0 2 0 16,-1-2 0-16,-2 3 0 0,0 2 0 0,-2 2 0 15,-4 4 0-15,0 0 0 0,0 0 0 0,0 0 0 16,0 0 0-16,0 0 128 0,-2 5-128 0,0 2 0 16,-3 1 0-16,1 3 0 0,0 1 0 15,0-1 0-15,2 0 0 0,0 0 0 0,1 0 0 16,1 0 0-16,2 0 0 0,2-1 0 15,1-3 0-15,1-1 0 0,3-2-128 0,-1 0 128 16,2-2-128-16,1-2 128 0,1-3-144 0,1-2 144 0,1-1-160 0,2-3 160 16,0 0-192-16,1-2 192 15,0-1-208-15,-2-1 80 0,1-2-16 0,0 1 0 0,-1 0 0 0,-1 1 0 16,-1-3 144-16,0 1-128 0,-2-1 128 0,-3 3-128 16,0 1 128-16,-1 2 0 0,-3 0 0 0,-1 1 0 15,1 2 0-15,-1 1 0 16,-3 6 0-16,0 0 0 0,0 0 0 0,0 0 0 0,0 0 0 0,2 7 0 15,-1 2-128-15,0 2 128 16,0 3-128-16,2 2 128 0,-1 3-144 0,1 2 144 0,0 1-160 0,2 3 160 0,0 3 0 0,1 4 0 16,0 1 0-16,2 3 0 0,-2 1 208 0,1 3-64 15,1 0-16-15,0-2 0 16,1-2-128-16,-2-3 0 0,-1-3 144 0,-1-2-144 16,1-4 176-16,-1-4-48 0,-3-4 0 0,2-3 0 15,-2-3 64-15,-1-3 0 0,-1-7 0 0,0 0 0 16,0 0-192-16,-3-6 0 0,-5-7 0 15,-1-3 0-15,2-1 0 0,-1-2 0 16,0 0 224-16,0-2 16 0,0-1 0 0,0-1 0 0,0 0-240 0,2-2 0 16,1 0 0-16,2 1 0 0,2-4 0 0,0 1 0 15,1-1 0-15,2 0 0 0,2-1 0 0,1 3 0 16,0 0 0-16,2 2 0 0,2 0-128 0,-1 1 128 16,1 0 0-16,0 3 0 0,-1 2-128 0,1 3 128 15,-2 2 0-15,2 2 0 0,-1 1 0 0,1 2 0 16,0 3 0-16,1 3 0 0,-1 2 0 0,1 3 0 15,-1 2 0-15,1 3 0 0,0 2 0 0,0 1 0 16,-1 3 144-16,0 3-144 0,0 0 160 0,-1 1-160 16,-1 1 192-16,0 0-192 0,-1 1 176 0,-2 0-176 15,-1 0 160-15,-2 1-160 0,-2 0 176 0,-2 0-176 16,-3-2 192-16,-1 1-192 0,-2-1 192 0,-2-2-64 0,-2 1 0 0,-3-1-128 16,-1-2 176-16,-1-1-176 15,2-1 160-15,-2-2-160 0,-3-2 0 0,1-1-192 16,2-3 16-16,0-1 0 15,3-2-1504-15,-2-1-304 0,2-2-64 0,0-1-12576 0,1-2-2512 0</inkml:trace>
  <inkml:trace contextRef="#ctx0" brushRef="#br0" timeOffset="114698.312">19831 8821 20271 0,'0'0'1792'0,"0"0"-1424"0,-7-7-368 0,7 7 0 0,0 0 3056 0,0 0 528 16,-5-6 128-16,5 6 0 0,-4-10-1072 0,3 2-208 15,0 2-64-15,1 6 0 0,2-6-832 0,2 2-160 16,-1-2-32-16,2 2-16 0,-1 2-560 0,1 0-128 16,1 0 0-16,1 1-16 0,1-1-144 0,2 2-32 0,0 0 0 0,2 1 0 15,-1 0-96-15,1 1-32 16,2-1 0-16,3 2 0 0,3 1-64 0,3 0 0 16,2 0-16-16,4 0 0 0,4 1-32 0,1-2 0 15,2-1 0-15,1 0 0 0,4-2-32 0,-9 0-16 0,4 0 0 0,9-1 0 16,9-1 48-16,6 1 16 15,5 0 0-15,4 0 0 0,5-2-32 0,4 3 0 0,7-1 0 0,1 1 0 16,4 0 32-16,1 1 0 0,1 1 0 0,2 0 0 16,-1 0-80-16,0 0-16 0,-1 1 0 0,-1 1 0 15,0-1-128-15,-3 1 128 0,-2-1-128 0,0-1 128 16,-1 0-128-16,-3-1 0 0,-2 0 0 0,-4 0 128 0,-6-1-128 0,-3 0 128 16,-2-1-128-16,-2 0 128 15,-2-1-128-15,-5 0 0 0,-5 0 0 0,-5-1 0 0,-3 1 0 0,-4 2 0 16,-6-2 0-16,-5 0 128 0,-4 0-128 0,-3 0 0 15,-5 1 0-15,-4 0 0 16,-2 0 0-16,-4 0 0 0,-6 1 128 0,0 0-128 0,0 0 0 0,0 0 0 16,0 0 0-16,0 0 0 15,0 0 0-15,0 0-176 0,0 0 176 0,0 0-128 0,0 0-64 0,0 0-16 16,-2 6 0-16,2-6 0 16,0 0-752-16,-2 6-160 0,2-6-32 0,0 0 0 15,0 8-1280-15,2-2-272 0,2 0-48 0</inkml:trace>
  <inkml:trace contextRef="#ctx0" brushRef="#br0" timeOffset="115897.663">20381 11767 28623 0,'0'0'1264'0,"0"0"272"0,0 0-1232 0,0 0-304 0,0 0 0 0,0 0 0 0,0 0 1440 0,0 0 224 15,0 0 64-15,0 0 0 0,0 0 80 0,3 8 32 16,-3-8 0-16,7 7 0 0,2 0-464 0,5-1-96 16,1 0 0-16,4-1-16 0,2 1-240 0,5-2-32 15,4 0-16-15,2-1 0 0,2 1-256 0,-1-1-48 16,3-3-16-16,4 0 0 0,4 0-224 0,4-3-48 15,3 0-16-15,7 1 0 0,5 0-48 0,2-1-16 0,-3 0 0 0,-17 0 0 16,8 0-112-16,7-1-32 16,6 2 0-16,33 0 0 0,-11 0 0 0,-30-1 0 15,4 0 0-15,5 1 0 0,5 1-16 0,2 1 0 0,-1-1 0 0,-1 0 0 16,1 0-16-16,0 1 0 0,0 1 0 0,-3-1 0 16,-5 0-128-16,-4 1 160 0,-4-2-160 0,-2-2 160 15,-3 1-160-15,-3 0 128 0,-1-1-128 0,16-2 128 16,-7 2-128-16,-24 0 192 0,-2-2-192 0,15 0 192 15,-7-3-192-15,-14 4 128 0,-1-1-128 0,-2 1 128 16,-2-2-128-16,4 2 0 0,-5 1 0 0,2-1 0 0,-4 1 176 0,-2 1-48 16,-2-1-128-16,-1 0 192 0,-2 2-192 0,0 0 0 15,1 0 0-15,-4 1 0 0,-1 0 0 0,1 0 0 16,0 1 0-16,-2 0 0 0,-5-1 0 0,7 1 0 16,-1 1 0-16,1-1 0 0,0 0 0 0,-1 0 0 15,1 0 0-15,-1 1 0 0,1 0 0 0,0-1 0 16,0 1 0-16,1-1 0 0,0-1 0 0,-1 1 0 15,1-1 0-15,1 0 0 0,-3-1 0 0,1 0 0 16,-7 1-160-16,7-2 160 16,-1 0-752-16,0 0-64 0,-6 2-16 0,0 0 0 15,4-4-1216-15,-2-1-240 0,-2 1-48 0</inkml:trace>
  <inkml:trace contextRef="#ctx0" brushRef="#br0" timeOffset="130206.771">16901 7981 21183 0,'-3'-11'1888'0,"-1"-3"-1504"0,-1 0-384 0,2-1 0 0,2-3 4256 0,-1 0 784 0,-3 2 144 0,0 2 48 0,-3 3-3184 0,0 1-640 0,0 1-128 0,-2 1-32 0,-2 2-368 0,-1 3-80 16,1 3-16-16,-2 5 0 0,-1 3-352 0,-1 5-80 15,1 3-16-15,-2 6 0 0,0 5-336 0,0 3 128 16,1 5-128-16,0 2 0 0,2 1 0 0,1 6 0 16,1 4 0-16,4 0 0 0,1-1-128 0,4 1 128 15,1-1-128-15,3-2 128 0,3-3-368 0,3-5 16 16,2-3 0-16,1-3 0 0,2-5 0 0,-2-12 0 16,3-1 0-16,3-3 0 0,3-2 128 0,13-2 32 15,-1-5 0-15,1-6 0 0,0-6 48 0,2-6 16 16,-1-5 0-16,-4-4 0 0,-2-4 128 0,-2-3 0 15,0-1 160-15,-4-2-160 0,-7 0 208 0,-5 0-48 16,-1 3-16-16,-6 1 0 0,-2 2 0 0,-2 0 0 16,-4-1 0-16,-2 4 0 0,-3 1-144 0,0 4 192 0,-3 1-192 0,0 5 192 15,1 3-192-15,0 4 0 16,-1 3 144-16,2 3-144 0,2 0 0 0,2 3-256 0,-2 4 32 0,1 6-8880 31,4 3-1776-31,0 2-368 0</inkml:trace>
  <inkml:trace contextRef="#ctx0" brushRef="#br0" timeOffset="130723.76">17213 8109 32255 0,'-8'-9'2864'15,"4"1"-2288"-15,0-2-576 0,1 1 0 16,0 1 2992-16,3 8 480 0,0 0 112 0,0 0 0 0,0 0-1792 0,0 0-352 15,0 0-80-15,0 0-16 0,2 12-880 0,0 5-176 16,0 3-32-16,0 3-16 0,2 1-240 0,-2 5 176 16,0 2-176-16,0 6 160 0,1 3-160 0,-1 3 0 15,-1 2 0-15,0 3 0 0,1 1 0 0,-1 2 0 16,-1-2 0-16,2-1 0 0,1-4 0 0,-1-5 0 16,0-5 0-16,2-5 0 0,0-4 0 0,-2-4 0 15,0-4-128-15,-1-4 128 0,0-3 0 0,-1-10 0 16,0 0 0-16,0 0 0 0,0 0 0 0,0 0 0 15,0 0 128-15,-2-12-128 0,-1-4 128 0,-2 0-128 16,1-4 0-16,-3-3 128 0,1-4-128 0,-1 1 0 16,2-1 0-16,-2-2 128 0,1 0-128 0,-1 0 0 15,0-2 0-15,3 0 0 0,1-1 0 0,0 2 0 16,2 0 0-16,2 1 0 0,3 2 0 0,1 2 0 16,2 2 0-16,-1 2-176 0,0 0 176 0,1 5 0 0,0 2-144 0,1 2 144 15,1 2 0-15,0 2 0 16,-1 2-144-16,2 3 144 0,0 1 0 0,-10 2 0 0,12 1 0 0,-1 2 0 15,-1 2 0-15,0 0 0 0,-1 2 0 0,-1 2 0 16,-1 1 0-16,0 1 144 0,-2-2-144 0,1 1 128 16,-5 1-128-16,0-1 128 0,-1 0-128 0,-1 0 128 15,-2 1-128-15,-2-1 192 0,0-1-192 0,-3 0 192 16,-2 0-192-16,0 0 128 0,0 0-128 0,-1-2 128 0,0-2-128 0,1 1-144 16,1-2 144-16,0 0-208 15,0 1-944-15,2-1-192 0,7-4-48 0,0 0 0 16,0 0-1536-16,0 0-304 0,0 0-64 0</inkml:trace>
  <inkml:trace contextRef="#ctx0" brushRef="#br0" timeOffset="130973.474">17650 7830 40655 0,'-4'-12'1792'0,"4"12"384"0,-5-9-1728 0,1 2-448 15,4 7 0-15,0 0 0 0,-4-5 1920 0,4 5 288 0,0 0 64 0,0 0 16 0,0 0-1024 0,0 0-208 0,0 0-32 0,0 0-16 16,-3 12-608-16,0 3-112 16,3 3-32-16,-1 2 0 0,0 2-256 0,0 1 128 0,0 1-128 0,2 4 0 15,-1 1 128-15,0 4-128 16,0 1 0-16,1 2 0 0,-1 0 0 0,1 1 0 0,-1 1-128 0,1-2 128 31,0 0-1616-31,1-3-240 0,-1-4-32 0,0-4-16 16,0-2-1456-16,-1-4-288 0,0-3-64 0,0-6-13248 0</inkml:trace>
  <inkml:trace contextRef="#ctx0" brushRef="#br0" timeOffset="131266.106">17549 8209 39855 0,'0'0'880'0,"-1"-8"176"0,-5-3 32 0,0 1 32 0,1 3-896 0,-1-2-224 0,3 0 0 0,-1 2 0 0,4 7 1520 0,0 0 256 16,0 0 48-16,0 0 16 0,0 0-1120 0,0 0-208 15,7-6-64-15,1 3 0 16,-8 3-448-16,11 0 128 0,0 0-128 0,1 0 0 15,1-1 0-15,2 1 0 0,1-1 0 0,-2 0 0 0,2 0 0 0,0-3 0 16,1 2 0-16,0-1 0 0,1-1 0 0,-1 2 0 16,-1 0-160-16,-1 1 160 0,-1 1-288 0,0 2 32 15,-3 1 0-15,-1 3 0 0,-3-1 96 0,-7-5 32 16,7 10 0-16,-3 1 0 0,0 1 128 0,-2 3 0 16,-2 0 0-16,-1 1 0 0,-3-1 192 0,1 0-48 15,0 1 0-15,-1 1 0 0,1 1 0 0,0 0 0 16,0-2 0-16,0-1 0 0,1-1-144 0,1-1 0 15,0-1 0-15,1-1 128 0,0-2-128 0,0-9 0 16,0 10 0-16,0-10-176 16,0 0-1600-16,0 0-320 0,0 0-64 0,0 0-10608 15,9-7-2128-15</inkml:trace>
  <inkml:trace contextRef="#ctx0" brushRef="#br0" timeOffset="131432.25">17933 7996 7359 0,'-10'-8'656'0,"5"6"-528"0,5 2-128 0,0 0 0 16,0 0 6048-16,0 0 1184 16,0 0 224-16,0 0 48 0,0 0-5520 0,0 0-1120 0,9 6-224 0,-1 0-32 15,-1 2-416-15,1 0-192 0,-1 0 160 0,5 2-160 16,1 0 0-16,-7-2 0 0,1 0-16320 16</inkml:trace>
  <inkml:trace contextRef="#ctx0" brushRef="#br0" timeOffset="131957.25">18045 8153 23039 0,'-4'-3'2048'0,"4"3"-1648"0,0 0-400 0,0 0 0 0,0 0 3520 0,0 0 640 16,0 0 112-16,-6 7 16 0,6-7-2208 16,-2 11-448-16,1 0-96 0,1 1 0 0,-1 0-704 0,2-1-128 15,-1 0-16-15,1 0-16 0,0 1-368 0,0 1-80 16,1 0-16-16,-2-1 0 0,0 0-208 0,1-1 144 15,0-2-144-15,-1-9 128 0,1 10-128 0,0 0 0 16,1-1 0-16,-2-9 0 0,0 0 144 0,0 0-144 0,0 0 160 0,0 0-160 16,0 0 208-16,8-3-48 15,0-3-16-15,-2-2 0 0,1 1-144 0,0-2 160 0,0-2-160 0,0 0 160 16,-2 0-160-16,1 1 0 0,-3 0 0 0,1 0 0 16,1 0 0-16,-1 3 0 15,1-1 0-15,-5 8 0 0,4-8 0 0,-4 8 0 0,0 0 0 0,0 0 0 16,0 0 0-16,0 0 0 0,0 0 128 0,0 0-128 15,0 0 0-15,0 0 128 0,2 7-128 0,1 3 128 16,-3-10-128-16,4 12 192 0,-1-1-192 0,-2-4 192 16,1 2-192-16,1-1 0 0,-2 0 0 0,2-1 0 15,0-1 0-15,-3-6 0 16,0 0 0-16,6 4 0 0,0 0 0 0,1-2 0 0,0-2 0 0,0-1 128 16,1-3-128-16,0 0 128 0,-1-3-128 0,1 1 128 15,-1-2-128-15,0 0-192 0,1 1 32 0,-1-1 16 0,-2 0 144 0,1 2 0 16,-1-1-144-16,1 3 144 0,-2-2 0 0,-4 6 0 15,4-4 0-15,-4 4 0 0,0 0 0 0,0 0 0 16,0 0 0-16,0 0 0 16,0 0 0-16,0 0 0 0,0 0 0 0,4 6 0 0,-1 0 0 0,1 0 0 15,0 1 0-15,0 0 128 0,2-1-128 0,0 1 0 16,1-1 0-16,1 1 0 16,0-1-832-16,1-3-160 0,1-1-32 0,0-1 0 15,1 0-1840-15,1-1-368 0,0-1-80 0</inkml:trace>
  <inkml:trace contextRef="#ctx0" brushRef="#br0" timeOffset="132124.56">18533 8186 2751 0,'0'0'256'0,"0"0"-256"0,-5 2 0 0,1 2 0 0,-1 0 8096 0,2 2 1568 16,3-6 320-16,-2 7 64 0,0 1-6928 0,1 1-1392 16,1 1-288-16,1 0-48 0,0 0-608 0,1 1-112 0,0 0-32 0,0 0 0 15,1 0-272-15,0 0-64 16,0 0-16-16,1 0 0 0,0 0-288 0,0-2 0 15,0 0 0-15,-1 0 0 16,1-1-1200-16,0-3-336 0,-4-5-80 0,0 0-11440 16,0 0-2272-16</inkml:trace>
  <inkml:trace contextRef="#ctx0" brushRef="#br0" timeOffset="132281.994">18536 7993 13823 0,'0'0'1216'16,"0"0"-960"-16,0 0-256 0,0 0 0 15,0 0 4048-15,0 0 768 0,0 0 160 0,0 0 16 16,0 0-3584-16,0 0-704 0,8 3-160 0,-3 1-32 0,1 2-512 0,-1 0 0 16,2 1 0-16,0 0-144 15,-2-1-2096-15,0 1-432 0,1 1-80 0,-1-1 0 0</inkml:trace>
  <inkml:trace contextRef="#ctx0" brushRef="#br0" timeOffset="132658.086">18703 8067 33455 0,'0'0'1472'0,"0"0"320"0,0 0-1424 0,2-4-368 16,-2 4 0-16,4-7 0 0,-1 2 1936 0,2-1 320 15,1 1 64-15,1 1 16 0,0 0-768 0,2 2-160 16,0 2-16-16,2 1-16 0,-1-2-672 0,1 2-128 0,-1 1-16 0,0 2-16 16,1-1-176-16,1 1-48 15,0 2 0-15,-1-1 0 0,0 2-192 0,0-2-128 16,0 1 160-16,-1 1-160 0,-2-1 0 0,0 1 0 15,0-1 0-15,-3 2 0 0,0 0 128 0,-2-1-128 16,-1 2 0-16,-2 0 144 0,-2 0-144 0,0 2 192 0,-3 0-192 0,0 1 192 16,-3 1-192-16,-1 1 0 0,-2 1 0 15,-1 0 0-15,-1 2 0 0,-1 0 0 0,0 2 0 0,-1-1 0 16,0-2 0-16,1-1 0 0,0 0 0 0,3-3 0 16,3-1 0-16,1 0 0 0,3-1 0 0,0-3 0 15,4-7 0-15,0 0 0 0,0 0 0 0,6 6 0 16,1-2 0-16,3 0 0 0,2-3 176 0,3-2-176 15,1-3 128-15,3 1-128 0,1-1 0 0,-2-1 0 0,0 0 0 0,0 0 0 16,0 1-176-16,1 0 176 16,-1 0-1040-16,-3 1-96 0,-1 0-16 0,-2 0 0 15,-1 2-1248-15,-1 1-256 0,-1 0-48 0,-1 0-15264 16</inkml:trace>
  <inkml:trace contextRef="#ctx0" brushRef="#br0" timeOffset="132873.888">18715 8264 13823 0,'-6'-5'1216'0,"0"-1"-960"15,1 1-256-15,1-1 0 0,4 6 6896 0,1-5 1328 0,3-1 272 0,0 3 48 16,-1-1-5632-16,5 0-1120 16,1 2-240-16,2 0-32 0,1 1-736 0,2 0-144 15,1 0-16-15,1 0-16 0,3 2-288 0,1-1-64 0,-2 0-16 0,2 0 0 16,0 1-240-16,1 0 0 15,1-1 128-15,-2 1-128 0,-2-1 0 0,1 0-208 16,0 0 32-16,-1 1 16 16,0 0-2752-16,-3 0-544 0,0 0-128 0</inkml:trace>
  <inkml:trace contextRef="#ctx0" brushRef="#br0" timeOffset="133641.834">19385 8154 21535 0,'0'0'960'0,"9"-8"192"0,-2-3-928 0,0 2-224 0,1 0 0 0,-1 0 0 0,-2-1 2528 0,1 1 464 0,-2 2 80 0,0 0 32 0,-4 7-304 0,3-8-64 0,-3 8-16 0,0-6 0 0,0 6-800 0,0 0-144 16,-5-7-48-16,5 7 0 0,-6-3-704 0,-2 3-128 15,1 1-48-15,0 3 0 0,-2 2-496 0,0 3-96 16,-1 2-32-16,-1 2 0 0,-2 2-224 0,0 1 144 16,-1 0-144-16,1 2 128 0,1-1-128 0,2 1 0 15,1-1 0-15,3-2 0 0,1-1 0 0,2 1 0 16,1-2 0-16,2-1 0 0,1-2-192 0,-1-10 48 15,6 7 0-15,0-2 0 0,3-3-160 0,2-3-16 16,1-2-16-16,2-3 0 0,-2-2 32 0,2-3 16 16,-2-2 0-16,0-1 0 0,0 1 288 0,-1 1-160 15,-1 0 160-15,0 1-128 0,1 1 128 0,-2 1 0 16,-1 1 0-16,0 3 0 0,-8 5 0 0,0 0 0 0,0 0 0 16,0 0 0-16,0 0 0 0,0 0 0 15,6 8 128-15,-3 3-128 0,-1 2 128 0,-2 0-128 16,-1 1 128-16,0 1-128 0,1 2 0 0,1 1 0 15,0-2 0-15,1-1 0 0,2-1 0 0,-1-1-208 16,0-1 16-16,3-1 16 16,2 0-1600-16,2-2-320 0,1-4-64 0,4-1-11216 15,-2-3-2240-15</inkml:trace>
  <inkml:trace contextRef="#ctx0" brushRef="#br0" timeOffset="133877.125">19864 7824 32255 0,'-7'-5'2864'16,"3"-1"-2288"-16,0 1-576 0,4 5 0 16,0 0 3008-16,0 0 512 0,0 0 80 0,0 0 32 0,0 0-1728 0,0 0-352 15,0 0-64-15,-1 12-16 0,1 2-864 0,0 3-176 16,0 0-48-16,1 2 0 0,-1 2-224 0,0 2-160 16,0 3 192-16,-1 3-192 0,0 1 128 0,0 2-128 15,0 1 0-15,-1 1 0 0,0 0 0 0,-1 0 0 16,2 0 0-16,0-1 0 15,-1-1-1360-15,1-2-240 0,-1-2-32 0,-1-4-16 16,2-3-1248-16,-2-4-256 0,1-3-48 0,0-5-8608 16,2-9-1712-16</inkml:trace>
  <inkml:trace contextRef="#ctx0" brushRef="#br0" timeOffset="134177.106">19727 8217 32991 0,'-13'-18'1472'0,"4"7"288"0,3 0-1408 0,-3 0-352 15,1 0 0-15,0 2 0 0,2-2 2464 0,0 3 416 16,4 2 96-16,2 6 16 0,0 0-1296 0,0 0-256 15,0 0-48-15,0 0-16 0,0 0-912 0,8-4-176 16,-8 4-32-16,10-2-16 0,1 1-240 0,1 1 0 0,-1 0 128 0,2 1-128 16,0-1 0-16,3 1 0 15,0-2 0-15,2 0 0 0,-1 0 0 0,1-1 0 0,1 0 0 0,-1 0 0 16,1-1 0-16,-6 1-240 16,2-1 80-16,0 1 16 15,-1 1-240-15,1 1-64 0,-3 0 0 0,-1 1 0 0,-3 1 256 0,0 1 32 0,0 0 16 0,-5 2 0 16,0 3 144-16,-1 1 0 0,-2 1 0 0,-2 1 128 15,1 0 112-15,0 0 16 0,-1 1 16 0,1 0 0 0,0 0-80 0,1 1-32 16,0-1 0-16,0 2 0 0,0-2-160 0,1 1 0 16,0-1 144-16,1 0-144 0,2 0 0 0,-1 0 0 15,0-3 0-15,2 0 0 16,0-1-1280-16,2-3-288 16,-7-5-48-16,6 1-18464 0</inkml:trace>
  <inkml:trace contextRef="#ctx0" brushRef="#br0" timeOffset="134943.193">20178 7979 11055 0,'-11'-4'976'0,"7"2"-784"15,-4 0-192-15,3 1 0 0,5 1 6624 0,0 0 1280 16,0 0 256-16,0 0 48 0,0 0-5968 0,5 3-1184 16,3 1-240-16,-2 1-48 0,4 0-368 0,0 1-64 15,1-1-16-15,1 2 0 0,0-2-320 0,-2 1 128 16,1-2-128-16,-1 2 0 0,0-1 0 0,0 0 0 15,-1-1-192-15,0 0 64 16,-2 0-800-16,1-1-160 0,0 0-16 0,-2 1-16 16,0-2-80-16,-6-2-16 0,0 0 0 0,0 0 0 0,0 0 768 0,3 4 160 0,-3-4 32 0,1 7 0 15,-3-1 640-15,-2 1 128 0,-2 0 16 0,0-1 16 16,-2 1 672-16,0 2 144 0,-1 0 32 0,0 2 0 16,-3-1-336-16,2 1-64 0,-4 1-16 0,3 2 0 15,0-2-272-15,1 0-48 0,3 0-16 0,0 0 0 16,3 0-288-16,-1-2-64 0,3 0-16 0,2-1 0 15,1-2-80-15,2 0-32 0,-3-7 0 0,7 4 0 16,1 0 160-16,2-2 16 0,2-2 16 0,0-2 0 16,1-2-96-16,0-1 0 0,2-2-16 0,-1 1 0 0,-2-2-240 0,2-1 176 15,2-1-176-15,-3 0 160 0,-1 1-160 0,-1-1 0 16,0 0 144-16,0 0-144 0,-4-2 0 0,-1 2 0 16,0 0 0-16,-2 1 0 0,-2 1 0 15,-1 2 0-15,-1 0-176 0,-2 1 176 0,-2-1-144 0,1 3 144 16,-2 1-128-16,5 2 128 0,0 0-256 0,-4 2 48 15,-3 1 0-15,2 1 0 0,0 0 48 0,1 0 16 16,-1 1 0-16,5-5 0 0,0 0 144 0,-2 5 0 16,2-5-144-16,0 7 144 0,0-7 0 0,0 0 0 15,5 4-144-15,-5-4 144 0,0 0 0 0,7 3-160 16,2-2 160-16,1-1-128 0,1-1 128 0,1-2 0 16,1 1 0-16,2-1 0 0,-1 0 0 0,1-1 0 15,0 1 0-15,0 1 128 0,0 1-128 0,1 1 0 16,-2 0 0-16,-2 1 0 0,0 1 0 0,-2 1 128 15,-1 1-128-15,-1 0 0 0,-3 1 224 0,1 2-32 16,-2 1 0-16,-3-1 0 0,0 2 48 0,-1 1 0 16,-1 0 0-16,0-1 0 0,-2-1-80 0,1 0-16 0,-1 0 0 0,1 0 0 15,-1-2-144-15,1 1 0 0,1 0 0 0,1-7 128 16,0 5-128-16,0-5 0 0,0 0 0 0,4 4 0 16,3 0 0-16,-2-3 0 0,1-2 0 15,1 0 0-15,2-2 0 0,0 0 0 0,1-1 0 0,0-1 0 16,1 0-128-16,-1 0 128 0,0 1 0 0,1 0 0 15,0-1 0-15,-2 2 0 0,1 2-144 0,-1-1 144 16,0-1 0-16,0 2 0 0,-2 1 0 0,1 1 0 16,0 1 0-16,0 0-128 0,-2 1 128 0,3 1 0 15,-2 0-128-15,-1 0 128 0,0 1-192 0,0 0 192 16,2 1-1024-16,0-1-112 0,0 2-16 0,2-2 0 16,0 0-1248-16,1-2-256 0,-1-1-48 0</inkml:trace>
  <inkml:trace contextRef="#ctx0" brushRef="#br0" timeOffset="145066.898">17361 9989 21183 0,'-3'-6'1888'0,"-2"-3"-1504"0,0-1-384 0,2 1 0 0,-1 1 3392 0,1-1 592 0,1-4 128 0,-1 2 32 0,-1 2-1632 0,0 0-320 0,-2-1-64 0,0 1-16 0,-2 0-672 0,-1 2-144 16,0-1-16-16,0 2-16 15,-5 2-464-15,1 2-96 0,-2 1 0 0,-1 3-16 16,0 3-304-16,-4 5-48 0,-2 3-16 0,6 0 0 0,-2 2-176 0,-1 6-144 16,-2 3 192-16,2 5-192 0,-3 4 0 0,1 2 0 15,1 3 0-15,1 3 0 0,2 3 0 0,2 2 0 16,5 2 0-16,3 0 0 0,2-1 0 0,5-2-144 15,5-2 144-15,3-3 0 0,5-3-144 0,2-4 144 16,5-4-160-16,3-4 160 0,-1-3-304 0,3-3 48 16,3-5 0-16,0-3 0 15,3-3-144-15,0-4-32 0,2-3 0 0,1-2 0 16,-1-2-672-16,2-1-144 0,-2-4-32 0,0-2 0 16,-2-1-1440-16,-2-2-288 0,-5 0-64 0,-3-2-16 0</inkml:trace>
  <inkml:trace contextRef="#ctx0" brushRef="#br0" timeOffset="145633.957">17723 10287 32703 0,'0'0'1456'0,"0"0"288"0,-3-7-1392 0,1-1-352 0,-1 0 0 0,2 1 0 0,0-1 1760 0,1 0 288 0,-2 0 48 0,2 8 16 0,-2-8-608 0,1 1-112 15,1 7-32-15,0 0 0 0,-4-7-528 0,4 7-96 16,-6-4-32-16,-1 2 0 0,1 1-208 0,-2 3-48 16,0 1-16-16,0 4 0 0,1 3-176 0,-1 1-16 15,-4 1-16-15,1 3 0 0,0 2-64 0,0 4-16 16,0 2 0-16,5-6 0 0,1 2-144 0,-2 2-144 16,2 1 144-16,2 2-208 0,0-1 208 0,2-1 0 15,2-1 0-15,3-2-144 0,0-3 144 0,2-1 0 16,1-4 0-16,3-3-128 0,1-2 128 0,3-2-208 15,3-3 80-15,2-3 128 0,2-1-192 0,1-4 192 16,2-4-192-16,0-1 192 0,-2-3-192 0,1-3 192 0,-1 0-192 0,-2-1 192 16,-4-2 0-16,4-9 0 15,-4 4 0-15,-4 2 0 0,-4 2 144 0,-2 3-144 0,-4 0 160 0,-2 3-160 16,-1 0 160-16,-3 2-160 0,-2 0 160 0,-2 3-160 16,0 1 0-16,-1 2 0 0,0 2 0 0,0 1 0 15,-1 1-160-15,0 2-128 0,1 0-32 0,0 2 0 31,1 2-976-31,8-2-208 0,-8 2-32 0,8-2-16 16,0 0-816-16,-3 9-176 0,3-9-16 0,1 11-8640 0,-1-11-1712 0</inkml:trace>
  <inkml:trace contextRef="#ctx0" brushRef="#br0" timeOffset="146050.667">18068 10127 23039 0,'0'0'2048'0,"-7"3"-1648"15,7-3-400-15,0 0 0 0,-6 6 3392 0,2 0 576 16,1 3 128-16,0 0 32 0,2 0-2144 0,0 3-416 16,1 1-96-16,0 3 0 0,1 2-736 0,1 2-144 15,2 1-16-15,-1 1-16 0,-1-1-320 0,-1-6-64 16,0 3-16-16,1 0 0 0,-1 1-160 0,0 1 128 16,-1 0-128-16,0-2 128 0,-1 2-128 0,1-1 0 15,0-2 0-15,0-1 128 0,-1-4-128 0,1-2 0 16,0 0 144-16,0-4-144 0,0-6 176 0,0 0-48 15,0 0 0-15,0 0 0 0,0 0 192 0,3-7 16 16,1-4 16-16,1-3 0 0,-1-1-160 0,0-3-48 0,1 0 0 0,1-10 0 16,1 2-144-16,1 0 0 15,-1 1 0-15,1 0 0 0,1 1-256 0,1 2 80 16,0 1 16-16,0 1 0 0,-2 1 0 0,2 4 0 16,-2 2 0-16,1 3 0 0,-3 1 160 0,2 3 0 0,-8 6-144 0,8-2 144 15,-8 2 0-15,10 4-144 16,-1 1 144-16,-3 4 0 0,1 2 0 0,-2 2 0 0,0 2 0 0,0 3 0 15,2 0 0-15,0 1 0 0,-1 2 0 0,-2-5 0 16,3 1 0-16,-2 2 0 0,2 2 0 0,-1 1 0 0,-1 0 0 0,2 1 0 16,-1 0 0-16,1 1 0 15,-1-2-352-15,1-1-16 0,1 0 0 0,-1-3 0 16,1-3-1792-16,-1-2-352 0,2-3-80 0,2 2-9344 16,-2-4-1872-16</inkml:trace>
  <inkml:trace contextRef="#ctx0" brushRef="#br0" timeOffset="146383.896">18681 10224 27647 0,'-4'-8'2448'0,"0"-1"-1952"0,3-1-496 0,1-1 0 0,1 0 2784 0,2 1 464 15,0 0 80-15,0 0 32 0,-1 1-1280 0,2-1-256 16,-2 1-48-16,0 1-16 0,-1 2-832 0,-1 6-160 0,-2-8-48 0,2 8 0 15,-5-6-160-15,-2 3-48 16,0 2 0-16,-3 3 0 0,-1 3-176 0,-1 3-32 16,-3 2-16-16,-4 5 0 0,1 2-288 0,0 4 0 15,1 1 0-15,3 2 0 0,-2 2 0 0,2 1 0 0,1 3 0 0,6-8 0 16,-1 3 0-16,2 1 0 0,2 1 0 0,1-1 0 16,2-2-128-16,3-2 128 0,-1-2 0 15,3-2-144-15,3-3-112 0,1-3 0 0,1-2-16 0,2-2 0 31,3-3-288-31,-1-2-48 0,3-3-16 0,3-3 0 16,2-2-64-16,1-3-16 0,2-1 0 0,1-2 0 0,3-2-2384 0,-1 0-496 0,1-1-80 16</inkml:trace>
  <inkml:trace contextRef="#ctx0" brushRef="#br0" timeOffset="146801.216">19010 10321 33167 0,'0'0'1472'0,"0"-7"304"0,0-2-1424 0,1 0-352 15,0-1 0-15,1 0 0 0,1-2 1872 0,-1 0 304 16,1 0 64-16,0 1 16 0,1-1-752 0,-2 2-160 16,0 0-16-16,-2 2-16 0,0 8-512 0,-2-7-96 15,-1 0-32-15,3 7 0 0,-7-3-176 0,7 3-48 16,-9 0 0-16,-1 3 0 0,-4 3-192 0,0 4-64 16,-1 3 0-16,2 2 0 0,-1 3-192 0,1-1 0 15,0 2 0-15,0 0-160 0,0-2 160 0,2 2 0 16,1-1-144-16,3-1 144 0,1-1 0 0,2-2 0 15,0-1-144-15,4-1 144 0,2-1 0 0,0-2 0 0,-2-9-128 0,4 8 128 16,-4-8-192-16,10 2 32 16,0-3 0-16,0-2 0 0,0-3-16 0,1-3 0 15,0-2 0-15,0 0 0 0,0-1 176 0,0 0 0 16,1 0 0-16,0 1 0 0,-1-2 0 0,0 3 0 0,0 1 0 0,-4 2 0 16,-7 7 0-16,0 0 0 0,0 0 0 0,0 0 0 15,0 0 0-15,0 0 0 0,0 0 0 0,6 11 0 16,-1 3 0-16,-3 0 0 0,-3 0 128 0,1 2-128 15,-1-1 0-15,1 2 0 0,0-1 0 0,0 1 0 16,0-2 0-16,1 1-240 0,1 0 64 0,1-2 16 16,2-2-880-16,-1-1-176 0,0-1-48 0,2-2 0 15,-6-8-1008-15,10 5-208 0,-10-5-32 0,12 0-8992 16,-2-3-1792-16</inkml:trace>
  <inkml:trace contextRef="#ctx0" brushRef="#br0" timeOffset="147184.546">19266 10193 18431 0,'-6'-11'816'0,"6"11"160"0,-6-7-784 0,2 2-192 0,4 5 0 0,0 0 0 0,-3-6 5056 0,3 6 976 15,0 0 192-15,0 0 48 0,0 0-4112 0,0 0-816 16,0 0-176-16,3 10-16 0,0 1-608 0,0 1-112 16,1 1-32-16,-1 2 0 0,1-1-32 0,1 1-16 15,-2 1 0-15,0 2 0 0,0 1-96 0,0 1 0 16,-1 1-16-16,0 0 0 0,1 1-240 0,0 0 144 15,0-1-144-15,2-4 128 0,-1-1-128 0,1-2 0 16,0-2 0-16,-1-2 0 0,1-3 0 0,-5-7 128 16,0 0-128-16,10 2 0 0,-10-2 0 0,11-5 128 15,-3-1-128-15,1-3 0 0,0-1 0 0,0-2 0 16,-2-1 0-16,1-2 0 0,-1 0 0 0,-1 0 0 0,1-2 0 0,0 1 128 16,-1-2-128-16,1 0 0 0,-2 0 144 0,1 0-144 15,-2 1 0-15,1-1 144 0,-2 1-144 0,-1 2 0 16,1 0 128-16,1 1-128 0,-2 3 0 0,0 2 0 15,-1 1 0-15,0 1 0 0,-1 7 128 0,0 0-128 16,0 0 0-16,0 0 0 0,0 0 0 0,0 0 0 16,0 0 0-16,0 0 0 0,0 0 0 0,0 0 0 15,0 0-320-15,0 0 0 0,6 2-16 0,0 2 0 16,1 0-1440-16,1 1-272 0,-1 0-64 0,1 3-16 16,0 1-1648-16,-1-2-336 0</inkml:trace>
  <inkml:trace contextRef="#ctx0" brushRef="#br0" timeOffset="147584.839">19681 10240 18431 0,'0'0'1632'0,"0"0"-1312"16,0 0-320-16,3-4 0 0,2-1 3264 0,-5 5 576 15,5-3 112-15,1 0 16 0,-1-1-1776 0,1 1-352 16,0 0-80-16,1-1-16 0,0 2-656 0,0-1-128 16,0 0-16-16,1-1-16 0,0 1-304 0,0 0-64 15,0-1-16-15,-1 1 0 0,0-1-160 0,0-1-48 16,-1 1 0-16,0-2 0 0,-1 1-64 0,0-1-16 15,-2 0 0-15,1-2 0 0,-1 0-16 0,0 1-16 16,-2-1 0-16,0 0 0 0,-1 1-80 0,-1-1-16 16,0 0 0-16,-1 1 0 0,-2 0-128 0,0 0 192 15,-2 1-192-15,0 0 192 0,-2 1-64 0,-1 0 0 16,-1 2 0-16,1 0 0 0,-2 1-128 0,0-1 160 0,-3 2-160 0,2 2 160 16,0 2-160-16,0 0 0 0,0 1 0 15,0 2 0-15,1 4 0 0,-1 1 0 0,-1 2 0 0,2 2 0 16,0 2 0-16,1 4 0 0,2 1 0 0,1 2 0 15,3 1 0-15,2 0-176 0,1 1 176 0,2-2-128 16,2-1 128-16,3-2 0 0,1-1 0 0,2-2 0 16,1 0 0-16,2-1-128 0,2-3 128 0,3-1 0 15,0-1 0-15,0 0-160 0,-1-1 160 0,2-2 0 16,0 0-224-16,-1-3 64 0,-1 0 16 0,-2-2 0 16,-1 0-1232-16,0-2-240 0,-1 0-48 0,-1-1-11456 15,0-1-2272-15</inkml:trace>
  <inkml:trace contextRef="#ctx0" brushRef="#br0" timeOffset="160927.965">17100 13351 19343 0,'-2'-8'1728'0,"0"0"-1392"0,0 1-336 0,0-2 0 0,-1-1 2624 0,2 0 448 0,-1 2 80 0,1 3 32 0,0-2-832 0,-2 2-176 0,3 5-16 0,0 0-16 0,0 0-688 0,0 0-144 16,0 0-32-16,-5 6 0 0,0 4-640 0,0 4-128 16,1 1-16-16,0 5-16 0,-1 2-288 0,0 3-48 15,-1 4-16-15,1 1 0 0,-1 3-128 0,2 4 0 16,-1 2 144-16,1 2-144 0,0 1 0 0,-1 1 0 16,1-1 0-16,-1-2 128 0,1 1-128 0,0-3 0 15,-1 0 0-15,2-3 0 0,1-2 0 0,1-2 128 16,-2-3-128-16,2-2 0 0,0-5 0 0,0-5 0 0,0-2 0 0,1-4 128 15,0-2-128-15,0-8 0 16,0 0 0-16,0 0 0 0,0 0 0 0,1-8 128 0,2-4-128 16,-2-3 0-16,1-4 176 0,0-2-48 0,1-1 0 0,-1-2 0 15,0-2 16-15,2-1 0 0,-1 0 0 0,0-2 0 16,1-1-144-16,-1 2 0 0,-1-4 144 0,0-1-144 16,-1-1 144-16,1-1-144 0,-1-1 192 15,1 2-192-15,-2 1 208 0,1 1-64 0,0 2-16 0,0 1 0 0,1 2 64 0,-2 0 16 16,1 2 0-16,1 3 0 0,-1 1 96 0,0 2 16 15,0 3 0-15,0 1 0 0,0 2 0 0,1 2 16 16,-1 2 0-16,2 3 0 0,-3 6-80 0,0 0-32 16,0 0 0-16,6 1 0 0,1 2-224 0,-1 3 144 15,2 3-144-15,1 3 128 0,0 1-128 0,1 3 0 16,1 3 144-16,1 4-144 0,2 4 0 0,1 2 0 16,0 2 0-16,0 3 128 0,0 2-128 0,2 2 0 15,1-1 0-15,-2 0 0 0,3-2 0 0,-3 0 0 16,0-1 0-16,-1-1 0 0,-1-1 0 0,1-2 0 15,-2-4 0-15,1-3 0 0,-2-3 0 0,-1-2 128 16,-1-3-128-16,0-2 0 0,0-2 0 0,-3-3 128 16,-2-4-128-16,1-2 0 0,-1 0 0 0,1-2 144 15,-1-3-144-15,2 0 0 0,-3-1 144 0,0-3-144 16,1-2 0-16,-1-5 144 0,2-3-144 0,-2-1 0 16,-1-3 144-16,1-2-144 0,-1-3 128 0,-1 0-128 15,0-3 128-15,1-1-128 0,0-4 0 0,-1-2 128 0,0 1-128 0,2-1 0 16,-1 1 0-16,1-1 0 15,0 1 0-15,0 2 128 0,-1 2-128 0,2 2 0 16,-2 3 0-16,0 3 0 0,1 2 0 0,-1 3 0 0,1 1 0 0,0 3 0 16,-2 2 0-16,1 2-208 0,0 1 80 15,1 3 128 1,-4 6-1840-16,0 0-240 0,0 0-48 0,7 1-12304 0,2 3-2464 0</inkml:trace>
  <inkml:trace contextRef="#ctx0" brushRef="#br0" timeOffset="161328.451">17802 13762 35007 0,'-13'-6'1552'0,"9"1"320"0,-1 0-1488 0,2-3-384 0,0-2 0 0,-1-1 0 0,1-1 2656 0,0-1 464 0,1 0 80 0,-1-1 32 0,1 1-1632 0,0 0-320 15,0 1-64-15,0 1 0 0,-2 1-528 0,1 1-112 16,-1 3 0-16,-3 1-16 0,0 2-176 0,0 3-16 15,-1 2-16-15,-1 4 0 0,-1 2-160 0,0 6-16 16,-1 2-16-16,1 3 0 0,1 2-160 0,0 1 0 16,0 2 0-16,1 1 0 0,3 2 0 0,1 1 0 15,3 2-144-15,2-1 144 0,2-3 0 0,0-1-192 16,2-2 192-16,2-3-160 0,1-3 32 0,1-3 0 0,2-3 0 0,2-3 0 16,1-4 128-16,1-3-208 15,3-2 80-15,0-3 128 0,0-4-160 0,1 0 160 16,0-3 0-16,-3-2-144 0,0-3 144 0,-2-2 0 15,-2-2 0-15,-2-1 0 0,-1 0 0 0,0 0 0 0,-3-1 128 0,-1 2-128 16,-4 1 128-16,0 0-128 16,-2 2 128-16,-2-1-128 0,1 1 0 0,-1 2 0 0,-1 1 0 15,0 2 128-15,0 1-128 0,-1 2 0 0,1 2 0 0,0 2 0 32,0 0-816-32,4 5-80 0,0 0 0 0,0 0-16 15,0 0-960-15,0 0-192 0,0 0-48 0,5 6 0 16,1-1-1776-16,3 1-352 0</inkml:trace>
  <inkml:trace contextRef="#ctx0" brushRef="#br0" timeOffset="161711.168">18134 13522 18431 0,'0'0'816'0,"0"0"160"0,0 0-784 0,0 0-192 16,-4 6 0-16,0 1 0 0,-1 0 4784 0,2 3 912 16,-1 1 176-16,0 2 32 0,0 3-3632 0,1 1-736 15,-1 3-128-15,2 0-48 0,0-1-784 0,1-1-176 16,-1 1-16-16,0 0-16 0,4-1-112 0,-1 1 0 15,-1-1-16-15,0-1 0 0,-1 0-240 0,1-1 144 16,-2 0-144-16,2-2 128 0,2-2-128 0,-1-2 0 16,0-2 0-16,0-3 0 0,-1-5 176 0,0 0-48 15,0 0-128-15,0 0 192 0,3-5 0 0,0-3-16 16,1-3 0-16,1-2 0 0,0-4 0 0,0 0 0 16,2-2 0-16,0-1 0 0,1-1-176 0,1 0 0 0,0-3 0 0,0 0 128 15,-1 0-128-15,1 1 0 0,-1 1 0 0,1 2 0 16,-2 1 0-16,0 4 0 15,0 2 0-15,-2 3 0 0,-1 2 0 0,0 3 0 0,-4 5 0 0,0 0 0 16,0 0 0-16,4 5 0 0,1 3 0 0,-2 3 0 16,0 2-144-16,0 3 144 0,2 3 0 0,-1 1 0 15,1 1 0-15,1 0-128 0,-1 1 128 0,1 1 0 16,0 1 0-16,0-1-128 0,2 1 128 0,-1-1 0 31,-2 1-656-31,2-1-32 0,-1 0 0 0,3-3 0 16,-1-4-2656-16,-2-2-544 0,1-2-96 0</inkml:trace>
  <inkml:trace contextRef="#ctx0" brushRef="#br0" timeOffset="164046.183">18741 13599 30399 0,'0'0'1344'0,"0"-5"288"0,1-2-1312 0,0 1-320 0,0-1 0 0,0-1 0 0,-1 1 1792 0,0 0 272 0,-1 1 64 0,0-1 16 0,-1 1-208 0,-2 2-32 15,0 0-16-15,-1 0 0 0,1 1-736 0,-1 1-160 16,-3 1-32-16,0 1 0 0,-3 1-400 0,-1 1-96 16,-1 1-16-16,-1 3 0 0,-3 0-144 0,2 3-48 0,-1 1 0 0,0 2 0 15,1 3-128-15,1 1-128 0,0 2 144 0,1 0-144 16,-1 0 0-16,3 0 0 15,3-1 0-15,1 0 0 0,3-1 0 0,0 0 0 0,3-2 0 0,2 0 0 16,2-1 0-16,2-1-192 0,5-2 192 0,1-1-160 16,1-2-288-1,3-3-48-15,3-1-16 0,3 0 0 0,2-3-1264 0,2-1-256 16,1-2-48-16,1 0-16 0,3-4-1488 0,-2 1-320 0</inkml:trace>
  <inkml:trace contextRef="#ctx0" brushRef="#br0" timeOffset="164545.925">19146 13525 18431 0,'0'0'1632'0,"0"0"-1312"16,-5-3-320-16,1 0 0 0,-1 0 3344 0,1 0 608 0,-1-2 112 0,2 2 32 15,-1-2-1504-15,-1 2-288 0,1 0-64 0,-2 1-16 16,1 1-896-16,-1 1-176 16,-1 0-48-16,-1 2 0 0,-1 0-496 0,-1 2-96 15,-2 3-32-15,1 1 0 0,0 2-192 0,-2 2-32 0,-1 3-16 0,-1 3 0 16,2 1-240-16,1 3 144 0,0 2-144 0,2-1 128 15,2 0-128-15,2 1 0 16,1 0 0-16,3-1 0 0,1-2 0 0,3-1 0 0,2-4 0 0,1 0 0 16,3-3 0-16,3-2-144 0,0-2 144 0,3-4 0 15,0-1-128-15,4-4 128 0,1-4 0 0,3-1 0 16,-1-4 0-16,2-2-128 0,0-1 128 0,0-2 0 16,0-3 0-16,-2 0 0 0,-5 0 0 0,-1-1 0 0,-3 1 0 0,-3 0 144 15,-3 1-144-15,-1 0 128 0,-4 2-128 0,-2 1 128 16,-1 1-128-16,-3 1 128 0,-1 2-128 0,0 1 0 15,-3 2 0-15,0 1 0 0,-1 2 0 0,2 2-176 16,-2 0 16-16,1 2 0 16,0 1-768-16,0 1-160 0,3 2-16 0,1 0-16 15,3 3-1312-15,1 0-272 0,1-2-48 0,0-6-13840 16</inkml:trace>
  <inkml:trace contextRef="#ctx0" brushRef="#br0" timeOffset="164964.027">19439 13464 24879 0,'-8'-9'1088'0,"8"9"256"0,0 0-1088 0,0 0-256 0,0 0 0 0,0 0 0 15,0 0 3104-15,0 0 560 0,-5 1 112 0,5-1 32 16,-3 6-2112-16,-1 2-416 0,1 2-96 0,1 2-16 16,0 1-656-16,-1 3-144 15,2 2-32-15,0 1 0 0,0 0-48 0,1 1-16 16,-2 2 0-16,2 0 0 0,-1 0-272 0,1-1 160 0,0 0-160 0,0 0 128 15,0 0-128-15,1-1 0 0,0-2 0 0,0-1 128 16,0-3-128-16,0-1 0 0,1-2 0 0,1-2 0 16,-1-2 0-16,-2-7 0 0,0 0 144 0,0 0-144 15,0 0 160-15,6-6-32 0,1-3-128 0,1-3 192 16,-3-3-64-16,1-3 0 0,-2 0-128 0,1-2 192 0,0-1-192 0,1 1 0 16,-1-1 0-16,-1 1 0 0,2 1 0 0,-1 0 0 15,0 2 0-15,0 3 0 0,1 1 0 0,-2 3 0 16,0 1 0-16,-1 3 0 0,-1 0 0 0,-2 6 0 15,0 0 0-15,0 0 0 0,0 0 0 0,0 0 0 16,0 0 0-16,6 8 0 16,-2 0 0-16,0 3-128 0,1 1 128 0,-1 2 0 0,-1 1 0 0,2 1 0 15,-1-1 0-15,1 2 0 0,-1 0 0 0,0 2 0 16,2 1 0-16,-1 0 0 0,1-3-272 0,1 0 48 16,-2-2 16-16,1-1 0 15,-1-2-1584-15,2-1-304 0,-1-1-64 0,1-2-16 16,1-2-1840-16,-2-3-368 0</inkml:trace>
  <inkml:trace contextRef="#ctx0" brushRef="#br0" timeOffset="165315.671">19793 13467 26719 0,'0'0'1184'0,"0"0"240"0,0 0-1136 0,0 0-288 0,0 0 0 0,0 0 0 0,0 0 2560 0,0 0 464 15,0 0 96-15,0 0 16 0,1 9-1440 0,2-2-288 0,-2 2-48 0,2 2-16 16,-1 1-464-16,1 2-112 0,0 1 0 0,0 2-16 16,-1 1-256-16,1 1-48 0,1 2-16 0,-1 1 0 15,0 0-208-15,0 0-32 16,0-1-16-16,0 1 0 0,0-1-176 0,2-1 0 0,-2-3 0 0,2-1 128 16,-1-3-128-16,-1-3 0 0,2-2 0 0,-1-3 0 0,-4-5 0 15,8 2 0-15,-1-3 144 0,1-3-144 0,-1-5 240 0,0-2-32 16,1-2 0-16,1-3 0 0,1-1 0 0,0-2 0 15,0 0 0-15,0 0 0 0,-4-3-208 0,2 0 144 16,0 0-144-16,-1 1 128 0,1 1-128 0,0 0 0 16,-1 0 0-16,3-5 0 0,-1 4 0 0,0 5-272 15,-1 0 64-15,-2 5 16 16,0 2-976-16,-6 9-192 0,0 0-48 0,6-4 0 16,-6 4-2000-16,0 0-416 0,0 0-80 0,8 8-11728 0</inkml:trace>
  <inkml:trace contextRef="#ctx0" brushRef="#br0" timeOffset="165697.879">20176 13601 27519 0,'0'0'1216'0,"0"0"256"0,3-5-1168 0,1 1-304 16,-1-1 0-16,0 1 0 0,2-2 1856 0,-2 2 320 16,2-1 64-16,2 0 16 0,0 1-688 0,1-1-144 0,-1 1-16 0,2 0-16 15,0-1-624-15,0 2-112 0,-1-2-16 16,1 2-16-16,1 0-240 0,0-2-64 15,0 1 0-15,4-1 0 0,-1-1-112 0,-1 1-16 0,-1-1-16 0,-1 1 0 16,-3-2 16-16,-2-1 16 0,2 1 0 0,0-2 0 16,-2-1 64-16,1 0 16 0,-3 0 0 0,-1 0 0 15,-1 0-64-15,-1 1-16 0,-2 1 0 0,1 0 0 16,-1 1-16-16,-3 0-16 0,0-1 0 0,-1 2 0 16,6 6-176-16,-9-5 192 0,-4 1-192 0,0 0 192 15,1 2-192-15,0 2 0 0,-4 2 0 0,3 2 0 16,1 0 0-16,-1 3 0 0,0 4 0 0,0 1-176 0,-1 2 176 0,1 2-192 15,0 3 192-15,5-2-192 0,-1 2 192 0,2 5-208 16,1 1 80-16,2 3 128 0,2 2-224 0,2 1 80 16,2-1 16-16,2-3 0 0,4 0-176 0,2-4-16 15,1-4-16-15,2-1 0 16,1-4-144-16,2-2-32 0,0-5 0 0,3-3 0 16,1-4-1248-16,3-1-256 0,-3-2-48 0,2-2-9648 15,1-3-1920-15</inkml:trace>
  <inkml:trace contextRef="#ctx0" brushRef="#br0" timeOffset="166148.05">20683 13469 30815 0,'0'0'1360'0,"0"0"288"0,-4-5-1328 0,4 5-320 0,-7-5 0 0,7 5 0 0,0 0 2176 0,0 0 352 0,0 0 80 0,0 0 16 0,0 0-960 0,0 0-192 15,0 0-48-15,0 0 0 0,0 0-464 0,0 0-80 16,0 0-32-16,5 10 0 0,-1-1-208 0,-1-1-64 16,2 1 0-16,-2 2 0 0,3 1-256 0,-1 2-48 15,1 1-16-15,0 0 0 0,2 2-256 0,0 0 0 16,-1 2 0-16,2 0 0 0,0-1 0 0,0 0 0 15,2-2 0-15,0 0 0 0,0-2 0 0,0-1 0 16,-1-1-192-16,-1-1 48 16,2-2-1072-16,0-1-224 0,-2-2-32 0,2-1-16 15,0-3-1888-15,0-1-368 0,-1-3-80 0</inkml:trace>
  <inkml:trace contextRef="#ctx0" brushRef="#br0" timeOffset="166367.394">20860 13286 27647 0,'-6'2'2448'0,"-2"1"-1952"0,8-3-496 0,-8 6 0 15,0 3 2800-15,1 1 464 0,-2 0 80 0,1 1 32 16,1 2-1248-16,0 2-240 16,2 3-48-16,-4 0-16 0,0 4-848 0,4-5-160 15,-3 2-48-15,0 3 0 0,-1 3-512 0,-2 4-128 0,-1 1 0 0,-2 4-128 16,-3 2 0-16,-1 0 0 0,-2 1 0 0,-2 2 0 15,-1-1-1296-15,1 0-368 16,2-3-80-16,-2-2-18512 0</inkml:trace>
  <inkml:trace contextRef="#ctx0" brushRef="#br1" timeOffset="172220.375">21747 9909 23951 0,'0'0'2128'0,"0"0"-1696"0,0 0-432 0,0 0 0 0,0 0 3232 0,0 0 560 0,-6-3 112 0,6 3 32 0,0 0-1312 0,0 0-272 0,0 0-48 0,0 0-16 15,0 0-1136-15,0 0-240 0,0 0-32 0,0 0-16 0,0 0-608 0,0 0-128 16,0 0-128-16,0 0 176 0,0 0-176 0,0 0 0 16,0 0 0-16,0 0 0 0,0 0 0 0,5 7-256 15,-5-7 64-15,0 0 16 16,5 9-2128-16,-5-9-416 0,0 0-96 0,8 7-10048 15,-8-7-2032-15</inkml:trace>
  <inkml:trace contextRef="#ctx0" brushRef="#br1" timeOffset="172464.34">22110 9870 28559 0,'0'0'2544'0,"0"0"-2032"16,0 0-512-16,0 0 0 0,-2-6 2496 0,2 6 384 0,-4-7 96 0,4 7 16 15,0 0-688-15,0 0-128 0,0 0-16 16,0 0-16-16,0 0-1104 0,0 0-208 0,0 0-64 0,0 0 0 16,0 0-592-16,0 0-176 0,0 0 0 0,0 0 0 15,0 0 0-15,0 0 0 16,0 0 0-16,8 4-128 0,-8-4-2560 0,7 5-496 0,-7-5-96 0</inkml:trace>
  <inkml:trace contextRef="#ctx0" brushRef="#br1" timeOffset="173102.006">21738 10291 27359 0,'0'0'1216'0,"0"0"240"0,0 0-1168 0,0 0-288 0,0 0 0 0,0 0 0 0,0 0 2256 0,0 0 400 0,0 0 80 0,0 0 16 16,0 0-432-16,0 0-80 0,0 0 0 0,0 0-16 0,0 0-816 0,0 0-144 16,8-5-48-16,-8 5 0 0,0 0-416 0,0 0-96 15,0 0 0-15,0 0-16 0,0 0-304 0,0 0-64 16,5 8-16-16,-1 0 0 0,0 0-112 0,0 2 0 16,0 1-16-16,0 0 0 0,2 0-176 0,1 0 0 15,2-1 144-15,1-1-144 0,1-1 0 0,0 1 0 16,3-3 0-16,3-1 0 0,0-2 0 0,4-1 0 15,4-2 0-15,0-1 0 0,1-3 0 0,2-2 0 16,0-1 0-16,1-1 0 0,-3-3 0 0,-3 2 0 16,2-1 0-16,-2-1 0 0,-1-1-256 0,-2 1 48 15,-2 0 0-15,-1 1 0 16,-4 1-272-16,-2 3-48 0,-2 0-16 0,-9 6 0 16,5-7-240-16,-5 7-48 0,0 0-16 0,0 0 0 15,0 0-784-15,0 0-160 0,-5-5-16 0,5 5-16 16,0 0-640-16,-8-3-128 0,8 3-32 0,-8-1-13200 0</inkml:trace>
  <inkml:trace contextRef="#ctx0" brushRef="#br1" timeOffset="174661.295">22213 13206 13823 0,'0'0'608'0,"-7"1"128"0,-2-2-592 0,9 1-144 0,-7-3 0 0,7 3 0 0,0 0 6880 0,0 0 1344 0,0 0 272 0,0 0 48 0,0 0-5504 0,0 0-1104 16,0 0-208-16,0 0-64 0,0 0-1120 0,0 0-224 16,6-5-64-16,-6 5 0 0,6-6-256 0,-6 6 0 15,10-4 0-15,0 2 0 16,-2 2-2256-16,2 0-368 0,0-1-64 0</inkml:trace>
  <inkml:trace contextRef="#ctx0" brushRef="#br1" timeOffset="174858.757">22564 13093 34095 0,'-9'-6'1504'0,"9"6"320"0,-5-6-1456 0,5 6-368 0,-4-5 0 0,4 5 0 16,-4-7 3264-16,4 7 576 0,0 0 112 0,0 0 16 15,0 0-2304-15,0 0-448 0,5-7-112 0,-5 7-16 16,5-6-848-16,-5 6-240 0,0 0 0 0,9-1 0 15,-9 1-1088-15,8 3-320 0,-8-3-48 0,5 9-20368 16</inkml:trace>
  <inkml:trace contextRef="#ctx0" brushRef="#br1" timeOffset="175721.734">22190 13816 23151 0,'0'0'1024'0,"0"0"208"0,0 0-976 0,0 0-256 0,0 0 0 0,0 0 0 0,0 0 2384 0,0 0 432 15,0 0 96-15,-4-3 16 0,4 3-448 0,0 0-96 16,0 0-16-16,0 0 0 0,-5-6-672 0,5 6-144 15,0 0-16-15,0 0-16 0,-2-5-480 0,2 5-80 0,0 0-32 0,0 0 0 16,0-10-384-16,0 2-80 16,2 2-16-16,2-1 0 0,-4 7-224 0,5-9-48 15,1 0-16-15,0 1 0 0,-1-1-160 0,1-1 0 16,2 0 0-16,1-1 128 0,1 0-128 0,0-2 0 0,1 1 0 0,0 0 128 16,0 0-128-16,-1-2 0 15,1 1 0-15,1 1 0 0,0 2 0 0,0 0 0 16,-1 0 0-16,1 2 0 0,0-1 176 0,0 2-48 15,-1 1-128-15,0 0 192 0,0 2-48 0,-1 0-16 0,-1 3 0 0,0 1 0 16,-1 1-128-16,2 3 128 0,0 0-128 0,0 3 128 16,1 1-128-16,-1 2 0 0,1 0 144 0,-1 1-144 15,0 2 128-15,0 2-128 0,-1 0 128 0,-1-1-128 16,0 0 0-16,-1-1 144 0,0 0-144 0,0 0 0 16,0-2 160-16,-1-1-160 0,-1-1 128 0,-1 0-128 15,1-3 128-15,-5-6-128 0,5 8 128 0,-5-8-128 0,5 8 128 0,-5-8-128 16,6 5 0-16,-6-5 128 0,0 0-128 0,0 0 0 15,6 6 0-15,-6-6 0 0,0 0 0 0,0 0 0 16,0 0 128-16,0 0-128 0,0 0 0 0,0 0 0 16,0 0 0-16,0 0 0 0,0 0 0 0,0 0 0 15,0 0 0-15,0 0 0 0,3 7 0 0,-3-7-176 16,0 0 176-16,4 6-128 0,-4-6-80 0,0 0-16 16,7 3 0-16,-7-3 0 15,0 0-240-15,0 0-48 0,10-1-16 0,-10 1 0 16,9-1-1280-16,-9 1-256 0,9-3-48 0,-9 3-12288 15,8-4-2432-15</inkml:trace>
  <inkml:trace contextRef="#ctx0" brushRef="#br1" timeOffset="176695.859">10834 15141 41343 0,'-7'1'1840'0,"-11"-1"368"0,12 3-1760 0,-1 0-448 0,3 1 0 0,-2 0 0 0,0-2 1424 0,0 1 208 0,1 1 32 0,5-4 16 16,-6 3-320-16,6-3-64 0,0 0-16 0,0 0 0 16,0 0-848-16,0 0-176 0,0 0-48 0,0 0 0 15,0 0-208-15,0 0 0 0,0 0 0 0,7 0 0 16,-1-2-128-16,3 1-32 0,1-1 0 0,0-1 0 31,0 1-2288-31,1-1-464 0,0 0-96 0</inkml:trace>
  <inkml:trace contextRef="#ctx0" brushRef="#br1" timeOffset="176894.497">11259 15087 43599 0,'-13'1'1920'0,"8"0"416"0,-1 1-1872 0,0 0-464 15,-1-1 0-15,0 0 0 0,1 2 1600 0,-1-2 240 16,1-1 32-16,6 0 16 0,0 0-608 0,0 0-112 15,0 0-16-15,0 0-16 0,0 0-832 0,0 0-176 16,0 0-128-16,0 0 192 0,0 0-192 0,0 0 0 16,0 0-192-16,0 0 192 15,0 0-2368-15,0 0-368 0,5 3-64 0</inkml:trace>
  <inkml:trace contextRef="#ctx0" brushRef="#br1" timeOffset="179274.02">10787 15615 911 0,'0'0'0'0,"0"0"0"0,0 0 0 0,3-6 0 0,-2 1 4208 0,0-2 752 0,0-1 160 0,1 2 16 16,0-1-1760-16,-1 2-368 0,-1-1-64 0,2 2 0 16,-1-1-368-16,-1 5-64 0,0-5-16 0,0 5 0 15,0 0-688-15,0 0-144 0,0 0-16 0,0 0-16 16,0 0-528-16,0 0-96 0,0 0-32 0,0 0 0 15,0 0-384-15,0 0-80 0,0 0 0 0,0 0-16 16,0 0-272-16,0 0-48 0,3 8-16 0,1-1 0 16,0 2-160-16,0 0 128 0,-1 0-128 0,2 1 128 15,-1 1-128-15,2 0 128 0,-2 0-128 0,3 0 128 16,0 0-128-16,2 0 0 0,1-2 144 0,1 0-144 16,1-1 0-16,1 0 144 0,2-2-144 0,0 0 0 0,2-3 160 0,1-1-160 15,0-1 128-15,1-2-128 0,-1-1 160 0,3-2-160 16,-1-3 192-16,0 0-192 0,0 0 192 0,-1-2-192 15,-1-2 192-15,1-1-192 0,-4-1 176 0,2-1-176 16,-1 0 160-16,0 0-160 0,-3-2 128 0,0 2-128 16,0 0 0-16,-3 1 144 0,0 1-144 0,-1-1 0 15,-2 1 144-15,0 0-144 0,-3-1 0 0,1 2 0 16,-3 1 0-16,0 1 128 0,-1 1-128 0,0-1 0 16,-1 1 0-16,0 3 0 0,-1-1 0 0,1 2 0 15,-1-1 0-15,1 5 128 0,0 0-128 0,0 0 0 16,0 0 0-16,0 0 0 0,0 0 0 0,0 0 0 0,0 0 0 0,0 0-128 15,0 0 0-15,0 0 0 16,0 0 0-16,0 0 0 16,0 0-784-16,6 4-160 0,0-1-16 0,2-1-16 15,0 0-2080-15,-1-1-400 0</inkml:trace>
  <inkml:trace contextRef="#ctx0" brushRef="#br1" timeOffset="183383.726">13579 11008 11055 0,'0'0'976'0,"0"0"-784"0,0 0-192 0,0 0 0 0,0 0 3968 0,0 0 768 0,0 0 128 0,0 0 48 0,0 0-1744 0,0 0-352 0,0 0-64 0,0 0 0 16,0 0-640-16,0 0-128 0,0 0-32 0,0 0 0 0,0 0-704 0,0 0-144 16,0 0-16-16,0 0-16 0,0 0-320 0,0 0-64 15,0 0-16-15,0 0 0 0,0 0-448 0,0 0-96 16,0 0 0-16,0 0-128 0,0 0 0 0,7 9 0 15,-2-4 0-15,2 1 0 16,0-2-800-16,1 0-224 0,0 1-32 0,1-2-16 16,-9-3-3264-16,11 5-656 0</inkml:trace>
  <inkml:trace contextRef="#ctx0" brushRef="#br1" timeOffset="183572.313">13909 11011 33167 0,'-8'-3'1472'0,"8"3"304"0,-10-1-1424 0,2 0-352 16,8 1 0-16,0 0 0 0,-7-4 3392 0,7 4 592 0,-7-3 128 0,7 3 32 15,0 0-2288-15,0 0-464 0,0 0-96 0,0 0-16 16,0 0-960-16,5-5-320 16,-5 5 160-16,8-6-160 15,-2 2-448-15,-6 4-192 0,9-3-16 0,-9 3-14624 0,0 0-2912 0</inkml:trace>
  <inkml:trace contextRef="#ctx0" brushRef="#br1" timeOffset="185043.827">13529 11561 11055 0,'0'0'976'0,"0"0"-784"0,0 0-192 0,0 0 0 0,0 0 2768 0,0 0 512 0,0 0 112 0,0 0 0 0,0 0-768 0,0 0-176 16,0 0-16-16,0 0-16 0,0 0-448 0,0 0-96 15,0 0-16-15,0 0 0 0,0 0-288 0,0 0-64 16,0 0-16-16,0 0 0 0,0 0-368 0,0 0-80 16,0 0-16-16,0 0 0 0,0 0-336 0,0 0-80 15,0 0-16-15,0 0 0 0,0 0-144 0,0 0-48 16,2-8 0-16,-2 8 0 0,7-6-160 0,-2-1-48 0,-1 1 0 0,-4 6 0 15,5-8-192-15,0 0 176 16,1 1-176-16,-1-2 160 0,2 0-160 0,1-1 0 16,-1-1 0-16,2 1 128 0,1-1-128 0,0 0 0 15,0-2 0-15,1 0 128 0,-1 0-128 0,1-1 0 0,-1 3 0 0,1 0 0 16,0 1 0-16,0 2 0 0,0-1 0 0,1 1 0 16,-2 2 0-16,-2 2 0 0,1 0 0 0,1 1 0 15,0 0 128-15,-1 2-128 16,-9 1 128-16,10 2-128 0,0 2 128 0,1 1-128 0,0 2 0 0,0 1 128 15,0 0-128-15,0 1 128 0,-1 1-128 0,1 1 128 16,0 1-128-16,-2 1 160 0,0 1-160 0,1-1 160 16,0-1-160-16,0 0 0 0,0-1 0 0,0 0 128 15,-1 0-128-15,-1-1 0 0,2-1 0 0,-1-2 128 16,-2 0-128-16,-1 0 0 0,-6-7 0 0,9 7 0 0,0 0 0 0,-1-1 0 16,-8-6 128-16,8 8-128 0,-8-8 0 0,8 7 0 15,-8-7 0-15,8 4 128 0,-8-4-128 0,0 0 0 16,0 0 0-16,7 5 0 0,-7-5 0 0,0 0 0 15,0 0 128-15,0 0-128 0,0 0 0 0,0 0 0 16,0 0 0-16,0 0 128 0,9 2-128 0,-9-2 0 16,0 0 0-16,0 0 0 0,0 0 0 0,0 0 0 15,0 0 128-15,0 0-128 0,0 0 0 0,0 0 0 16,0 0 0-16,0 0 0 0,10 0 0 0,-10 0 0 16,0 0 0-16,0 0 0 0,0 0 0 0,0 0 0 15,10-2 0-15,-10 2 0 0,0 0 0 0,9-4 0 16,-9 4 0-16,0 0 0 0,6-5 0 0,-6 5 0 15,0 0 0-15,6-5 0 0,-6 5 0 0,0 0 0 16,0 0 0-16,0 0 0 0,0 0-304 0,0 0 64 16,0 0 16-16,0 0 0 15,0 0-928-15,0 0-176 0,0 0-32 0,0 0-16 16,0 0-1792-16,0 0-352 0,0 0-80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46:35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14851 4898 27983 0,'0'0'1232'0,"0"0"272"0,0 0-1200 0,-1 4-304 0,-7 0 0 0,8-4 0 0,0 0 1600 0,0 0 256 0,0 0 48 0,0 0 16 16,0 0-256-16,0 0-64 0,0 0 0 0,0 0 0 15,0 0-480-15,0 0-96 0,0 0-32 0,9 2 0 16,-9-2-224-16,10-2-64 0,1-1 0 0,-2-2 0 15,-1-2-320-15,0-1-64 0,0-1 0 0,1 0-16 16,-1-1-112-16,1 2-32 0,-1-1 0 0,2-2 0 0,-1-3-160 0,1 1 0 16,-1 0 144-16,1-1-144 0,0-4 0 0,0 3 144 15,0 0-144-15,0-1 0 0,0 1 128 0,-1-1-128 16,-3 2 0-16,2 1 0 0,0 2 0 0,-3 1 0 16,1 0 0-16,-1 5 0 0,1 0 0 0,-6 5 0 15,6-4 0-15,-6 4 0 0,0 0 0 16,9 5 0-16,-2 3 0 0,0 12 0 0,1 2 0 15,0-4 0-15,-1 3 0 0,1 2 240 0,2 2-64 16,0-1-16-16,0 0 0 0,-1 1-160 0,1 1 0 16,2 0 0-16,0-1 0 15,0 0-704-15,0-1-80 0,-1-2-16 0,0 0 0 16,0-1-1696-16,0-3-352 0,-1-1-64 0,-2 0-14816 0</inkml:trace>
  <inkml:trace contextRef="#ctx0" brushRef="#br0" timeOffset="918.488">15355 5348 27935 0,'0'0'1232'15,"0"0"256"-15,0 0-1184 0,1-7-304 0,0-2 0 0,1 0 0 0,-1 0 2272 0,-1 9 400 0,2-9 80 0,-2 9 0 0,0 0-752 0,0-8-144 16,0 8-48-16,-1-8 0 0,1 8-656 0,0 0-144 16,0 0-32-16,-7-3 0 0,-2 1-368 0,1 5-80 15,-1 1-16-15,3 5 0 0,-3 3-272 0,0 2-64 16,-1 3-16-16,-2 11 0 0,0 1-160 16,2-4 0-16,5-8 0 0,0-1 0 0,2 2 0 15,1-1 0-15,1 0 0 0,1-2-128 0,1-1 128 16,1-2-160-16,5-1 160 0,-1-3 0 0,0-1 0 15,5-6 0-15,1-2 0 0,-1-2 0 0,1-4 0 16,1-2-368-16,0-1 32 0,-2-1 0 0,7-11 0 16,-5 3 336-16,-3 3 0 0,-2 3 0 15,-5 1 0-15,0 1 0 0,-2 1 0 0,-2 0 128 16,0 2-128-16,1 8 0 0,0 0 0 0,-5-3 128 16,5 3-128-16,-8 2 0 0,8-2 0 15,-7 9 0-15,2-1 0 0,0 0 0 0,2 0 0 16,0 1-144-16,1 0 144 0,1 0 0 0,4-3 0 15,-2 1 0-15,-1-7 0 0,0 0 0 16,7 3-192-16,5 1 192 0,0-6-192 0,2-2 192 16,1-5-160-16,3-2 160 0,1-2-128 0,6-10 128 0,4-1 0 15,-2 2 0-15,-2 0 0 0,-1-2-128 0,-2 0 128 16,-2 2-128-16,-3 0 128 16,-2 0 0-16,-3 0 0 0,-2 2 0 0,-4-8 0 0,-3 3 0 15,-3 6 0-15,-1 3 0 0,-1 1-160 0,-5 4 160 16,1 2-192-16,-3 4 192 0,0 2 0 0,-3 4-128 15,0 3 128-15,0 6 0 0,-1 3 0 0,-3 6-192 16,0 3 192-16,-1 4-160 0,0 5 160 0,-1 7-128 16,-1 3 128-16,3 8-128 0,0 5 128 0,3 4 0 15,2 1-144-15,7-15 144 0,0 5 0 0,3 0-144 16,2 1 144-16,3-3 0 0,0-4 0 0,3-3-128 0,0-5 128 0,2-4 0 16,1-6 0-16,1-3 0 15,0-5 0-15,2-3 0 0,2-7 0 0,-2-3 0 16,0-5 0-16,2-9 0 0,9-13 0 0,-7-1 0 0,-3-1 0 15,-3-2 512-15,-3-1 128 0,-2 1 0 0,-4-12 16 16,-2 2-528-16,-1 5-128 0,-1 1 0 16,-2-1 176-16,0 4 0 0,-2 0 0 0,2 3 0 15,-3-1-176-15,2 4 0 0,-2 4 0 0,3 2 0 16,-1 2 0-16,1 4 0 0,1 1 0 0,3 9 0 16,0 0-448-16,0 0 48 0,0 0 0 0,0 0 0 31,0 0-1600-31,10 0-320 0,0 4-64 0,3 1-10416 0,2 2-2096 0</inkml:trace>
  <inkml:trace contextRef="#ctx0" brushRef="#br0" timeOffset="1185.217">16382 5136 16575 0,'-9'-12'1472'0,"4"3"-1168"0,-2-2-304 0,3 0 0 0,1-1 6144 0,-1 2 1184 0,1 1 224 0,1 0 64 0,1 2-4640 0,0-1-928 16,1 8-176-16,0 0-32 0,0 0-880 0,0 0-192 16,0 0-16-16,0 0-16 0,0 0-464 0,4 9-80 15,0 3-32-15,0 4 0 0,-1 3-160 0,-1 4 0 16,0 4 0-16,1 1 0 0,-1 3 0 0,0 4 0 0,-1 3-176 0,1 1 176 31,2 3-832-31,-1 0-96 0,0-1-16 0,2-3 0 16,-2-2-1312-16,1-2-272 0,2-1-48 0,-1-5-10720 15,0-5-2128-15</inkml:trace>
  <inkml:trace contextRef="#ctx0" brushRef="#br0" timeOffset="1885.328">16257 5431 18431 0,'-10'-2'1632'0,"0"-1"-1312"0,1 1-320 0,9 2 0 15,-11-1 5040-15,11 1 928 0,0 0 192 0,0 0 48 16,0 0-4096-16,0 0-800 0,0 0-160 0,0 0-48 15,7 6-800-15,3-3-176 0,1-1-128 0,10-5 192 16,3-3-192-16,-2 0 0 0,3-2 0 16,1-2 320-16,4-1 48 0,-1 0 0 0,4-2 0 0,-2-3-208 0,0 1-32 15,0-1-128-15,-2-2 192 0,-6-1-192 0,-1-2 0 16,-2-1 0-16,-3-1 0 0,-2 0-192 0,-2 1-64 16,-2 0-32-16,-2 1 0 15,-3 0-240-15,-1 2-48 0,-3 0-16 0,1 1 0 0,-5 1 288 0,0 0 64 16,-4 3 16-16,1 2 0 0,-1 3 224 0,1 3 0 15,-3 2 0-15,-1 4 0 0,0 3 224 0,2 3 32 16,-1 3 16-16,-2 3 0 0,1 4-16 0,1 5-16 16,-1 3 0-16,0 4 0 0,0 0-96 0,1 4-16 15,4 5 0-15,-1 0 0 0,-2 2-128 0,3-1 0 16,-1-2 0-16,3 0 128 0,0-3-128 0,1 0 0 16,1-5 0-16,1-1 0 0,1-4 144 0,0-2-144 15,3-4 160-15,-2-1-160 0,-1-5 224 0,1-2-48 16,-3-9-16-16,0 0 0 0,0 0-160 0,7 4 128 15,-7-4-128-15,0 0 128 0,9-5-128 0,-4-1 0 0,-1-2 0 0,-1 0 128 16,0 1-128-16,-1-1 0 16,1-2 0-16,-1 0 0 0,-2 1 0 0,1 1 0 0,1-1 0 0,-2 9 0 15,2-8 0-15,-2 8 0 0,0 0 0 0,0 0 0 16,0 0 0-16,0 0-176 0,10-1 176 0,0 3-128 16,-1 1 128-16,1 2-128 0,2 0 128 15,2 1-128-15,2-2 128 0,-4-2 0 0,0 0-144 0,4-2 144 16,4-3 0-16,2 0 0 0,2-4 0 0,2 2 0 15,0-1 0-15,1-1 0 0,1-1 0 0,1-2 0 16,-2 0 0-16,-1 0 0 0,-5-1 0 0,-2 0 128 16,-4 0-128-16,-1 0 0 0,-2-2 0 0,-5 0 0 15,-1 0-176-15,-3 0-64 0,-2 0-16 0,-1 2 0 16,-4 2-192-16,-3 0-64 16,-1 1 0-16,-3 3 0 0,-3 0 288 0,0 3 48 0,-1 1 16 0,-8 6 0 0,1 3 160 15,2 2 0-15,2 1 0 0,1 3 384 0,1 3 128 16,3 1 0-16,2 3 16 15,1 1-400-15,5 1-128 0,1 1 0 0,8 1 0 0,3-3 0 16,4-3 0-16,11-1 0 0,6-5 0 16,-1-3 0-16,2-2 0 0,1-5 0 0,0-2 160 15,3-2-160-15,11-5 128 0,3-3-128 16,-6 0 0-16,1-1-13312 16,0-1-2656-16</inkml:trace>
  <inkml:trace contextRef="#ctx0" brushRef="#br0" timeOffset="3169.143">17951 5412 34847 0,'0'0'1536'0,"0"0"320"0,0 0-1472 0,0 0-384 0,0 0 0 0,0 0 0 0,0 0 752 0,-2 8 80 0,2-8 0 0,3 11 16 16,-3-11-32-16,6 10-16 15,3-2 0-15,0-1 0 0,0-1-416 0,2-3-96 16,1-3-16-16,1 0 0 0,0-2 0 0,4-1 0 0,3 0 0 0,-1-2 0 16,1-4-32-16,-1-1-16 0,2-1 0 0,0-1 0 15,-3-1-96-15,1-2-128 0,-3 0 176 0,-1-2-176 16,-2-1 0-16,-1-2 0 0,-1-2 0 0,-4 0 0 15,-3 1 0-15,0 1-144 0,-3 0-16 0,-2 1 0 16,-2 0 160-16,0 2-192 0,-2 2 192 0,-1 2-192 16,1 1 192-16,-2 3 0 0,-2 2 0 0,1 4 0 15,1 3 0-15,-2 3 0 0,0 6 0 0,0 3 0 16,-2 5 0-16,3 4 0 0,-1 3 0 0,1 3 0 0,0 2 0 0,3 2 128 16,0 1-128-16,3 3 128 0,0 1-128 0,2-12 0 15,0 2 0-15,1-1 0 0,0-1 0 0,3-1 0 16,-1-3 0-16,2-2 0 0,2-3 0 0,1-2 128 15,0-3-128-15,2-2 176 0,1-3-48 0,0-2-128 16,3-5 192-16,3-4-64 0,0-3 96 0,-1-4 16 16,-2-1 0-16,1-3 0 0,-3-1-48 0,0-1-16 15,0-2 0-15,-2 0 0 0,-1 2-176 0,-2-1 0 16,1 2 144-16,-1 0-144 0,-2 0 0 0,1 3 0 16,-1 0 0-16,0 0 128 0,0 2-128 0,-2 2 0 15,0 2 0-15,-3 9 0 0,0 0 0 0,0 0 0 0,0 0 0 16,0 0 0-16,0 0 0 0,0 0 0 0,2 9-144 0,0 4 144 15,-1 5 0-15,1 0-144 16,1 0 144-16,-1 1 0 0,-1 1 0 0,0 0-128 0,0-1 128 0,1 0 0 16,-2-1 0-16,4-2 0 0,-2 1 0 0,1-3 0 15,-1-2 0-15,2-2 0 0,-1-2 0 0,-3-8 0 16,5 6 128-16,-5-6-128 16,9 4 176-16,-9-4-176 0,0 0 272 0,11-3-48 0,-2-1-16 0,-1-3 0 15,-3-3 32-15,1 2 0 0,0-2 0 0,2 0 0 16,0-2-64-16,-2 0-16 0,0-2 0 0,-2 0 0 15,-1 0-160-15,2 0 0 0,-2-1 0 0,3 1 0 16,-1 1 0-16,2-2 0 0,-2 1 0 0,1 2 0 16,-2 0 0-16,1 2 0 0,-1 2 0 0,-4 8 0 15,4-5 0-15,-4 5 0 0,0 0 0 0,0 0 0 0,0 0-192 0,0 0 192 16,5 11-160-16,-1 1 160 0,1 1-144 0,-3 1 144 16,0 1-128-16,0 0 128 0,1-1 0 0,1 1 0 15,-1-2 0-15,3-1-128 0,-3-2 128 0,1 0 0 16,1-1 128-16,-1-2-128 0,-4-7 0 0,7 7 0 15,0-3 0-15,-7-4 0 0,9 3 0 0,-9-3 0 16,10-2 0-16,-10 2 0 0,9-3 0 0,-3 0 0 16,-6 3 128-16,7-5-128 0,-7 5 0 0,7-3 128 15,-7 3-128-15,0 0 0 0,0 0 0 0,0 0 0 16,0 0 0-16,6-4 128 0,-6 4-128 0,0 0 0 16,0 0 0-16,0 0 0 0,0 0 0 0,0 0 0 15,0 0 0-15,9 3 0 0,-9-3 0 0,7 4-128 16,-7-4 128-16,6 4 0 0,-6-4 0 0,8 2 0 0,-1-1 0 0,0-1 0 15,-7 0 0-15,9-2 0 16,-1 1 0-16,-8 1 0 0,7-1 0 0,0-2 0 0,-7 3 0 0,8-1 0 16,-8 1 0-16,0 0 0 0,6 0 0 0,-6 0-128 15,0 0-64-15,0 0 0 0,0 0 0 16,0 0 0 0,0 0-448-16,0 0-80 0,0 0-32 0,0 0 0 0,3 8-1184 0,-3-8-240 15,0 0-64-15,0 0 0 16,0 0-1376-16,0 0-288 0,0 0-48 0,-7 10-16 0</inkml:trace>
  <inkml:trace contextRef="#ctx0" brushRef="#br0" timeOffset="3736.873">18654 5508 2751 0,'0'0'256'0,"0"0"-256"0,0 0 0 0,0 0 0 0,0 0 5440 0,0 0 1024 0,0 0 224 0,0 0 32 15,0 0-3664-15,0 0-752 0,3-7-128 0,-3 7-48 16,3-8-768-16,-3 8-144 0,0 0-48 0,0 0 0 16,2-7-448-16,-2 7-80 0,0 0-32 0,0 0 0 15,0 0-128-15,0 0-32 0,0-8 0 0,0 8 0 16,0 0-128-16,0 0-48 0,0 0 0 0,0 0 0 15,2-8-80-15,-2 8 0 0,0 0-16 0,3-7 0 16,-3 7-176-16,5-8 0 0,1-1 144 0,-1 3-144 16,1-1 0-16,0 1 0 0,2 1 0 0,1 1 128 0,-1-3-128 0,0 1 128 15,1 1-128-15,0 1 128 16,0-1 0-16,0 3 16 0,-1 0 0 0,0 2 0 16,-8 0 0-16,9 2 0 0,-2 1 0 0,0 3 0 15,0-1 48-15,-2 2 0 0,1 1 0 0,0 0 0 0,-1 1 0 16,0 0 0-16,2 1 0 0,-2 0 0 0,1-1-192 0,1-2 0 15,-1-1 144-15,2 1-144 0,-3 0 0 0,2 0 0 16,0-2 0-16,-7-5 0 0,7 3 0 0,0 0-208 16,-7-3 16-16,9-1 16 15,-9 1-2704-15,10-5-528 0,-3 0-112 0,-1-3-32 0</inkml:trace>
  <inkml:trace contextRef="#ctx0" brushRef="#br0" timeOffset="4254.908">19003 5298 31503 0,'0'0'1392'0,"0"0"288"0,0 0-1344 0,0-8-336 15,0 8 0-15,0 0 0 0,4-7 1872 0,-4 7 304 16,0 0 64-16,0 0 16 0,0 0-592 0,10 4-128 16,-3 1-32-16,1 6 0 0,-1 5-672 0,-2 1-144 0,0 3-32 0,0 4 0 15,-2 3-336-15,1 2-64 0,-1 4 0 0,0 1-16 16,1 3-240-16,0 1 176 15,0 3-176-15,0 0 160 0,-1-3-160 0,0 2 0 0,1 0 0 16,-2-1 0-16,1-3 0 0,-1-14 0 0,-2-1-176 0,0-1 176 0,0-1-224 0,-2-2 32 16,1-3 16-16,0-1 0 0,-1-5 176 0,-1-1-192 15,3-7 192-15,0 0-192 16,-3-4 48-16,-2-5 0 0,-1-3 0 0,-2-10 0 16,1-5-16-16,0 0 0 0,2-4 0 0,-1-1 0 0,1-3 16 0,-2 1 0 15,2 0 0-15,1-3 0 0,3-3 144 0,0-1 0 16,1 1 0-16,0 3 0 0,-1 1 0 0,2 2 0 15,2 1 0-15,3 4-128 0,-1 3 128 0,2 2 0 16,0 4 0-16,0 3 0 0,1 4 0 0,1 2 0 16,-2 2 0-16,2 4 0 0,0 1 128 0,1 3-128 15,0 2 160-15,0 3-160 0,0-1 192 0,0 3-64 16,-1 2-128-16,1 2 192 0,0 2 0 0,1 1-16 16,-2-1 0-16,-1 2 0 0,-3-1 32 0,0 0 16 15,0-1 0-15,-2 0 0 0,-1-1-32 0,-2-1 0 16,0 1 0-16,-3-1 0 0,1 0 48 0,-2 0 0 15,-2-1 0-15,0-3 0 0,-3 0-64 0,0-2-16 16,-1 1 0-16,-1-1 0 0,0-1-160 0,1-1 160 16,0 1-160-16,0-2 160 15,1-1-784-15,1 0-144 0,1 0-48 0,7 0 0 16,0 0-1088-16,0 0-208 0,-4-4-64 0,4 4 0 16,0 0-2256-16,6-9-464 0</inkml:trace>
  <inkml:trace contextRef="#ctx0" brushRef="#br0" timeOffset="4448.1">19394 5270 11055 0,'0'0'976'0,"0"0"-784"0,0 0-192 0,0 0 0 0,0 0 6144 0,0 0 1200 0,0 0 224 0,0 9 48 15,0 0-4224-15,0 1-832 0,0 1-192 0,0 1-16 16,0-1-1024-16,0 1-208 0,0 0-32 0,0 1-16 16,1 0-672-16,0 2-128 0,0-2-16 0,1 0-16 0,-2 0-240 0,2 0 0 15,0 1 128-15,-1-3-128 0,-1-1 0 0,1-2-192 16,-1-8 48-16,0 0 0 15,0 0-1872-15,0 0-368 0,0 0-80 0,0 0-11232 16,0 0-2256-16</inkml:trace>
  <inkml:trace contextRef="#ctx0" brushRef="#br0" timeOffset="4836.675">19437 5129 30463 0,'0'0'1344'0,"0"0"288"0,0 0-1312 0,0 0-320 16,0 0 0-16,0 0 0 0,0 0 960 0,0 0 112 15,10 0 16-15,-1 0 16 0,-9 0-512 0,6 3-96 16,-6-3-32-16,7 4 0 0,0 0-464 0,0 1 128 16,0-1-128-16,0 2 0 15,-1-1-768-15,-2 2-208 0,2-1-48 0,-2 0 0 16,1-1-2032-16,-2 2-400 0,0 0-96 0,-1 0-16 16,-1 0-448-16,2 1-80 0,-3-1-32 0,0 2 0 0,0 1 3600 0,0 1 720 0,-3 1 128 0,3 1 48 15,0 0 2400-15,3 2 496 16,-3-2 80-16,2 0 32 0,-1 0-560 0,1-1-96 0,0-1-32 0,2 0 0 15,-1-1-384-15,1 0-64 0,1-2-32 0,-1-1 0 0,1-2-416 0,-1-1-96 16,-4-4-16-16,4 4 0 16,-4-4-304-16,0 0-64 0,0 0-16 0,0 0 0 15,0 0-416-15,7-2-96 0,-7 2-16 0,3-5 0 16,-1 1-256-16,0-3-48 0,-2-1-16 0,0 1 0 16,-2-1-256-16,1 1-48 0,-1 1-16 0,0 0 0 15,0 1-128-15,2 5 0 0,-1-6 0 0,1 6 0 16,0 0-160-16,0 0-64 0,0 0-16 0,0 0 0 15,5-3-1552-15,1 1-304 0,0 1-64 0,2 0-16 16,1 0-1040-16,1 1-224 0,1 0-32 0,2 0-7088 16,1-2-1424-16</inkml:trace>
  <inkml:trace contextRef="#ctx0" brushRef="#br0" timeOffset="4991.755">19827 5292 11055 0,'0'0'976'0,"0"0"-784"16,0 0-192-16,0 0 0 0,0 0 5616 0,0 0 1072 15,-3 6 224-15,1 0 32 0,2 2-3744 0,-1 0-736 16,-1-2-160-16,0 3-16 0,2-1-1056 0,0 1-208 15,2-1-32-15,-1 1-16 0,0-1-512 0,1 1-96 16,0-2-32-16,0 2 0 0,2-1-336 0,-2 0 128 0,1-2-128 0,0 1 0 16,1-2 0-16,-4-5-208 15,4 5 16-15,2-2 16 16,-6-3-2608-16,6 1-528 0,-6-1-96 0</inkml:trace>
  <inkml:trace contextRef="#ctx0" brushRef="#br0" timeOffset="5854.684">19916 5158 5519 0,'0'0'496'0,"-4"0"-496"0,4 0 0 0,0 0 0 16,0 0 6976-16,0 0 1312 0,0 0 256 15,0 0 48-15,0 0-6544 0,2 7-1328 0,3-1-256 0,0 0-48 16,2-1-176-16,-1 2-48 0,2-1 0 0,1 1 0 16,0-3-192-16,1 2 0 0,1-1 0 0,0 0 0 15,-2 1-912-15,2 0-240 0,3-2-32 0,-3 0-16 16,0-1-1152-16,1-1-224 0,1-1-48 0,0 1-16 15,-1 1 1136-15,1-1 224 0,1-2 64 0,-2 0 0 16,-1-1 448-16,-1 0 112 0,0-1 16 0,-3 1 0 0,0 0 1520 0,-7 1 304 16,0 0 64-16,0 0 16 0,0 0 1424 0,0 0 304 15,0 0 48-15,0 0 16 0,0 0-624 0,0 0-128 16,-7-2-32-16,1 2 0 0,-2 0-944 0,-1 2-192 16,-2 2-48-16,-1 1 0 0,0 1-512 0,0 1-96 15,0 1-32-15,0 1 0 0,1 1-144 0,1 1-48 16,1 0 0-16,1 1 0 0,2 0-96 0,1 0-32 15,2 0 0-15,1 0 0 0,2-1-128 0,2 0 0 16,0-2-160-16,3-1 160 0,-1-3 0 0,3-2 0 0,2 0 0 0,1-3 0 16,5-3 192-16,0 0-64 15,2 0 0-15,0-4-128 0,2 0 192 0,2-2-192 16,0-2 192-16,-3 1-192 0,1-2 144 0,-1 0-144 0,-2 0 0 0,1-1 144 16,-2 1-144-16,-2 1 0 15,-1 1 0-15,-1 3 0 0,-1-1 0 0,-1 3 0 16,-2 0 0-16,-2 2 0 0,-5 3 0 0,0 0 0 0,0 0 0 0,0 0 0 15,0 0 0-15,0 0 0 0,-4 5 0 0,-2 2 0 16,0 1 0-16,-2 3 0 0,0 0 0 0,1 0 0 16,-1 0 0-16,0 0 0 0,2 1 0 0,-1 1 0 15,0-2 0-15,2 0 0 0,1-1 0 0,0-1 0 16,2-2 0-16,1 0 0 0,1-7 0 0,0 0 0 16,0 0-144-16,3 4 144 0,3-1 0 0,0-3 0 0,1-3 0 0,2 0 0 15,-1-1 0-15,2-3 0 0,1-1 0 0,2 0 0 16,0-1 0-16,-1 0 0 0,-3 0 0 0,2 1 128 15,0 1-128-15,-1 0 0 0,-1 1 0 16,0 1 0-16,-1 2 0 0,-3 0 0 0,1 0 0 0,-6 3 0 16,0 0 0-16,8 1 0 15,-8-1 0-15,5 5 0 0,1-2 0 0,-1 2 0 0,1-1 0 0,-1 0 0 16,-5-4 0-16,9 5 0 0,-1-2 0 0,2 0 0 16,-1 0 0-16,4-2 0 0,0-2 0 0,1-2-128 15,-2 0 128-15,4-1 0 0,0-4-160 0,2-1 32 16,-2 0 0-16,2-3 0 0,-2-2-32 0,1-3 0 15,-3-1 0-15,0-3 0 0,-2-1 160 0,1 0 0 16,-2 0 0-16,-2-1-128 0,1-3-80 0,-2 1-16 16,-1 0 0-16,-4-2 0 15,0 1-176-15,-1 1-48 0,1 1 0 0,-3 2 0 0,-1 0 192 0,-2 3 48 16,1 2 0-16,-3 5 0 0,-2 2 208 0,0 4 0 16,0 2 0-16,-1 6 0 0,-1 2 240 0,-2 4-64 0,-1 3-16 0,0 3 0 15,-1 2-160-15,1 4 192 0,0 2-192 0,1 5 192 16,0 1-192-16,1 3 192 0,2 3-192 0,1 2 192 15,4 3-192-15,1-1 0 0,4 1 0 0,1-3 0 16,4-3 0-16,1-2-144 0,1-3 144 0,3-3-208 31,3-3-816-31,-1-2-144 0,1-6-48 0,0-3-11712 0,-2-3-2368 0</inkml:trace>
  <inkml:trace contextRef="#ctx0" brushRef="#br0" timeOffset="6721.714">21573 5095 32767 0,'0'0'1456'0,"-2"-6"288"0,-1-1-1392 0,3 7-352 0,0 0 0 0,0 0 0 0,0 0 1760 0,0 0 288 0,0 0 48 0,0 0 16 0,0 0-560 0,8 3-96 15,0 3-32-15,-1 3 0 0,-3 1-608 0,1 2-128 16,-1 1-32-16,0 3 0 0,0 2-304 0,-1 1-64 16,-1 0-16-16,0 0 0 0,1 0-272 0,-1-2 128 15,1-2-128-15,-1-1 0 0,0 0 128 0,1-2-128 16,-1-2 0-16,-2-10 0 0,0 0 128 0,0 0-128 15,4 7 0-15,-4-7 0 0,0 0 160 0,0 0-160 16,0 0 128-16,4-12-128 0,-2-4 128 0,0 0-128 16,-2-2 128-16,0 2-128 0,-2-1 0 0,2 1 0 15,0-1 0-15,2 2 0 0,-1 1 0 0,1 0 0 16,0 3-160-16,2 2 160 0,-1 0-256 0,0 1 32 0,2 0 16 0,0 2 0 31,1 0-256-31,-1 2-48 0,-5 4-16 0,10-6 0 16,-2 2-1312-16,1 2-256 0,-1 0-48 0,3 0-16 15,0 0-976-15,-3 1-208 0,0 1-48 0,-2 0 0 16,3 0 1104-16,1 0 224 0,-2-1 32 0,0 1 16 16,-8 0 800-16,7 0 176 0,-7 0 16 0,8 1 16 0,-8-1 2880 0,0 0 576 0,0 0 112 0,4 5 32 15,-4-5 528-15,6 5 96 0,-2 1 32 16,1-1 0-16,-1 2-768 0,0-1-160 0,0 2-16 0,1 1-16 16,-1-2-912-16,0 2-176 0,0 1-48 0,2 0 0 0,-1 0-576 0,1 0-128 15,-1-1-32-15,1-1 0 0,-2 0-416 0,1 1 128 16,-1-1-128-16,-1 0 0 0,1 1 0 0,-1 0 0 15,1 0 0-15,-1 1 0 16,-2-3-1184 0,0 0-320-16,0-1-64 0,-1-6-12544 0,0 0-2512 0</inkml:trace>
  <inkml:trace contextRef="#ctx0" brushRef="#br0" timeOffset="7205.401">21947 4984 30399 0,'-10'-6'1344'0,"10"6"288"0,0 0-1312 0,0 0-320 0,0 0 0 0,0 0 0 0,0 0 2304 0,0 0 400 16,7-4 80-16,2 2 16 0,-1 1-1792 0,1 2-368 15,1 0-64-15,1 2 0 0,0 0-576 0,1 0 0 0,0 0 0 0,-1 2 0 16,1 0 0-16,-1 1 0 16,0-1 0-16,-1 1 0 15,0-1-1952-15,0 1-288 0,1-2-64 0,-3 0-16 16,1 0-816-16,-1-2-176 0,0 0-16 0,0 0-16 15,0-1 1296-15,-1-1 272 0,0 0 48 0,-7 0 16 16,0 0 832-16,0 0 176 0,0 0 16 0,0 0 16 0,0 0 3168 0,0 0 624 0,0 0 128 0,0 0 16 16,-7 0-304-16,0 2-64 15,-3-1-16-15,2 1 0 0,-4 0-1104 0,0 1-240 0,-1 1-32 0,-2 0-16 16,0 2-480-16,1 0-112 0,0 2 0 0,1 0-16 16,1-2-432-16,1 2-64 0,1 0-32 0,1-2 0 15,4 1-352-15,2-1 128 0,1 1-128 0,2-7 0 16,0 0 0-16,2 7 0 0,-2-7 0 0,7 4 0 15,2 1 0-15,2-1 128 0,1-2-128 0,1 0 0 16,1-1 0-16,1 0 144 0,-2-1-144 0,1 1 0 16,1-1 128-16,-1 2-128 0,0 0 0 0,1 1 0 0,-1 0 0 0,-2 2 0 15,-2-1 0-15,-2 2 0 0,-2 0 0 0,0 2 0 16,-3 0 0-16,-1 0 0 0,-1 1 176 0,-2 0-176 16,-1 0 160-16,-1 1-160 0,-3 1 240 0,0 1-48 15,-2 0-16-15,1 1 0 0,0-1-176 0,-1 0 0 16,-1-1 0-16,1 0 128 15,0-1-528-15,1 1-112 0,-1-2-32 0,1-1 0 16,1-2-2304-16,0 0-464 0,1-2-80 0</inkml:trace>
  <inkml:trace contextRef="#ctx0" brushRef="#br0" timeOffset="7489.148">22399 4765 16575 0,'-4'-5'1472'0,"-2"-1"-1168"0,1-1-304 0,2 1 0 0,0 2 5888 0,3 4 1104 0,-3-5 240 15,3 5 32-15,0 0-4464 0,0 0-896 0,0 0-176 0,0 0-48 16,0 0-864-16,0 0-176 0,0 0-48 0,4 8 0 16,1 4-400-16,-1 2-64 0,0 2-128 0,-2 2 176 0,0 4-176 0,-1 3 0 15,0 2 144-15,-1 4-144 16,-1 2 0-16,0 2 0 0,0 1 0 0,1 1 128 15,1-2-128-15,0-1 0 0,0-1 0 0,0-2 0 16,0-4-336-16,0 0 16 0,2-3 0 0,-2-2 0 31,1-2-1280-31,0-4-256 0,0-3-64 0,-1-2 0 0,3-2-1536 0,-1-3-320 0,-3-6-64 0</inkml:trace>
  <inkml:trace contextRef="#ctx0" brushRef="#br0" timeOffset="7738.732">22471 5105 35999 0,'-5'-10'1600'0,"5"10"320"0,1-4-1536 0,-1-2-384 16,0 6 0-16,0-5 0 0,0 5 1920 0,0 0 304 16,0 0 64-16,0 0 16 0,0 0-800 0,0 0-160 15,0 0-16-15,0 0-16 0,-1 8-608 0,-1 0-128 16,0 0-32-16,-1 1 0 0,-2 1-208 0,1 1-32 16,-1 1-16-16,2 0 0 0,-1-1-112 0,0 0-32 15,2 0 0-15,2-1 0 0,0 0-144 0,2-1 0 0,2-1 0 0,0 1 0 16,3 0 0-16,2 0 0 0,3-3 0 0,1 0 0 15,2-3 0-15,2-1 0 16,0 1 0-16,2-2 0 0,1-1 0 0,3 0 0 0,1-1 0 0,3-2 0 31,0 1-624-31,2 0 0 0,-2 0 0 0,2 0 0 16,0 0-2448-16,0 1-512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47:34.4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22242 6257 19007 0,'0'0'0'0,"0"0"0"0,0 0 0 0,0 0 0 0,0 0 1120 0,0 0 224 0,0 0 64 0,0 0 0 0,0 0 240 0,0 0 48 0,0 0 16 0,0 0 0 16,0 0-528-16,0 0-96 0,0 0-32 0,0 0 0 16,13 2-160-16,-13-2-48 0,0 0 0 0,0 0 0 0,10 3-208 0,-1 0-64 15,-9-3 0-15,9 2 0 0,-1-1-208 0,-8-1-48 16,0 0-16-16,11 3 0 16,0-1-96-16,-3-1-16 0,1 1 0 0,0-1 0 0,0 0-16 0,2 0-16 15,-3 0 0-15,2 1 0 0,0 0 0 0,0 1 0 16,1-2 0-16,-1 1 0 0,-1 1-32 0,1 0-128 15,1 0 192-15,1-1-64 0,-1 1-128 0,1 0 0 16,1 1 0-16,0 0 0 0,-2 2 0 0,0-1 0 16,0 3 0-16,0-2 0 0,0 0 0 0,1-2 0 15,-2 1 0-15,1-1 0 0,0 1 0 0,0 0 0 16,1-1 0-16,0 2 0 0,-3-1 0 0,-3-1 0 0,-6-4 0 0,6 4 128 16,1 2-128-16,0 0 192 15,-1 0-192-15,0 0 192 0,-1 1 0 0,1 0 0 0,-1-2 0 0,0 2 0 16,-1-1 48-16,-1 1 16 15,1-1 0-15,-1 1 0 0,-1 1 16 0,-1-1 16 0,0 1 0 0,0 0 0 16,-1 1-32-16,0-1-16 16,0 2 0-16,-1-1 0 0,0 1-64 0,0-1-16 15,0-1 0-15,0 0 0 0,1 2-32 0,-1 0-128 0,0 1 192 0,0 1-64 16,-1 0-128-16,1 0 128 0,0 1-128 0,1-1 128 16,0 0-128-16,0 0 0 0,0 2 0 0,0 0 0 15,0 1 0-15,0-1 0 0,0 1 0 16,1 0 0-16,0-1 128 0,1 0-128 0,-1 2 0 0,-1-1 128 15,0 2-128-15,0-1 0 0,-1 1 0 0,-1-1 128 0,1 2-128 0,-1-1 0 16,0 1 144-16,1 1-144 0,-2-1 128 0,-1 2-128 16,2-2 128-16,-3 3-128 0,0 0 128 0,2 2-128 15,0 0 128-15,-2 12-128 0,2-4 0 0,0-4 144 16,-1-1-144-16,-1-1 0 0,-1 1 128 0,2 0-128 16,1-2 0-16,-1 0 0 0,0 1 0 0,1-1 0 15,1 1 0-15,-1-1 0 0,0 0 0 0,1 2 0 16,2 1 0-16,-1-1 0 0,-1 1 0 0,2 0 0 15,-1 1 0-15,0 0 0 0,0 0 0 0,0-1 0 16,-1 2 0-16,0-1 0 0,-1 0 0 0,1-1 0 16,-1 1 0-16,0 1 0 0,-1-1 0 0,2 1 0 15,-2-2 0-15,-1 2 0 0,1 2 128 0,0 1-128 16,-2-1 0-16,2-7 0 0,0 1 0 0,-1 1 0 16,0 2 0-16,1 0 0 0,1 2 0 0,-1 1 0 0,1-3 0 0,0 2 0 15,0 1 0-15,-2 1 0 16,1 0 0-16,-2 14 0 0,2-3 0 0,2-2 0 0,-1-4 0 0,2-12 0 15,1 2 0-15,-1 1 0 0,0 2 0 16,0 0 0-16,1 0 0 0,0 1 0 0,-1 0 0 0,1 1 0 16,-1 0 128-16,0 1-128 0,0 1 0 0,0 0 0 15,-1 0 0-15,1 0 0 0,0 0 0 16,1-1 0-16,0 0 128 0,0 1-128 0,-2-2 0 0,1 0 0 16,0 0 0-16,0 1 0 0,-1 0 0 15,0 1 0-15,2 0 128 0,2 1-128 0,-1-4 0 0,0 2 0 16,1 0 128-16,1 0-128 0,-1-1 0 0,2-1 0 0,0 0 0 0,2-1 0 15,-1-1 0-15,1 1 0 16,-1 0 0-16,1-1 0 0,0 1 0 0,1-1 0 0,1-1 0 0,0 1 0 16,1 0 0-16,5 11 0 0,0-5 128 0,-1-3-128 15,0-3 0-15,-4-9 0 0,-1 2 0 0,1 1 0 16,1 1 0-16,2 1 0 0,1 1 0 0,-1-1 0 16,0 0 0-16,6 10 0 0,-1-3 128 0,-6-12-128 15,0-1 0-15,0 1 0 0,0-1 0 0,0 1 0 16,-1-1 0-16,0 0 0 0,0-2 128 0,-2 1-128 15,1-4 0-15,0 0 0 0,-1-1 0 0,-2-1 160 16,0 0-160-16,-1 1 128 0,0-2-128 0,1-1 160 16,-2-1-160-16,-1-1 160 0,0 0-160 0,-1 0 128 15,1-3-128-15,-1 2 128 0,-1-2-128 0,0 1 192 16,-1-6-192-16,0 0 192 0,1 7-64 0,0-2 0 16,-1-5 0-16,0 7 0 0,0-7 0 0,-1 6-128 15,1-6 192-15,-1 6-64 0,1-6-128 0,-2 6 192 16,0 0-192-16,-1-1 192 0,3-5-192 0,-3 6 0 15,0-1 144-15,0 1-144 0,0 0 0 0,-2 0 144 16,2-1-144-16,-1 1 0 0,1-2 144 0,3-4-144 16,-3 6 0-16,-1 0 144 0,-1-1-144 0,2 1 0 15,0 1 0-15,1 0 0 0,-1-1 0 0,1 1 128 0,-1-2-128 0,2 2 0 16,-1 0 0-16,1-1 0 0,-1 1 128 0,1-1-128 16,0 1 0-16,0 1 0 0,-1-2 0 0,1 5 0 15,0-1 0-15,1-2 0 0,-1 0 0 0,1 5 0 16,0-1 0-16,1-3 0 0,-1-1 0 0,1 2 0 15,0 0 0-15,1 2 0 0,-1-1 0 0,0 1 0 0,1 1 0 0,0 0 0 16,0 1 0-16,1 1 0 0,-1 1 0 0,1 0 0 16,0 2 0-16,1 1 0 0,-2 2 0 0,1-1 0 15,0 2 0-15,1 2 0 0,0 0 0 0,1-1 0 16,-2 0 0-16,2 1 0 0,0 3 0 0,-1 0 0 16,1 1 0-16,0 1 0 0,1 1 0 0,0 1 0 15,0 0 0-15,-1 2 0 0,-2 0 0 16,3 2 0-16,-2 1 0 0,4 18 0 0,-1-5 0 0,-2-2 0 15,0-4 0-15,-1 1 0 0,0-2 0 0,1 4 0 16,-2 0 0-16,-1 1 0 0,0 0 0 0,2 1 0 16,-2-1 0-16,0-1 0 0,0-1 0 0,-1 1 0 15,1 1 0-15,-2 1 0 0,0-1 0 0,-2 1 0 16,0-2 0-16,0 0 0 0,0 1 0 0,-1 0 0 16,-4-2 0-16,-1-1 128 0,-1 0-128 0,0 1 0 15,-2 1 144-15,-2-2-144 0,0 0 128 0,0-1-128 16,-1-1 128-16,-3-2-128 0,0-1 0 0,-1-2 144 0,0 0-144 0,6-12 0 15,-2 2 144-15,-1 3-144 16,-1 0 0-16,1-2 144 0,-3 0-144 0,3-1 0 16,-1-1 144-16,-3 11-144 0,2-5 0 0,2-5 0 0,-1-3 0 0,3-5 128 15,1-1-128-15,1-2 0 16,1 0 0-16,-1-2 128 0,2 0-128 0,2-1 0 16,-2-2 0-16,1-2 0 0,2 1 0 0,-2-1 0 0,0 0 0 0,2-1 0 15,-2-2 0-15,0 1 0 0,0-1 0 0,1 1-128 16,-2 0-1280-1,-1 0-256-15,-2 1-64 0,1 1-12640 0,-1 1-2528 0</inkml:trace>
  <inkml:trace contextRef="#ctx0" brushRef="#br0" timeOffset="1467.778">22949 9726 25503 0,'0'0'1136'0,"0"0"224"0,0 0-1088 0,-11 4-272 0,11-4 0 0,0 0 0 0,0 0 1664 0,0 0 256 0,0 0 64 0,0 0 16 0,0 0-144 0,0 0-16 16,0 0-16-16,0 0 0 0,0 0-656 0,0 0-128 16,0 0-16-16,0 0-16 0,0 0-192 0,0 0-48 15,12 0 0-15,0-3 0 0,2 1-352 0,-1 0-80 16,0 0-16-16,0 0 0 0,2-1-192 0,0 1-128 15,1-1 160-15,2 1-160 0,2 1 0 0,-1 0 0 0,-3 1 0 0,2 0 0 16,0 0 0-16,2 1 0 16,-1 0 0-16,0 0 0 0,-1 1-192 0,-2-1-16 15,0 2-16-15,0 1 0 16,-1-2-400-16,-2 0-80 0,-1-1 0 0,-2 1-16 16,-1 1-1136-16,-9-3-240 0,0 0-32 0,9 1-16 15,-9-1-816-15,0 0-176 0,0 0-16 0</inkml:trace>
  <inkml:trace contextRef="#ctx0" brushRef="#br0" timeOffset="1868.194">23307 9507 26831 0,'0'0'1184'0,"-8"0"256"0,0 0-1152 0,8 0-288 15,0 0 0-15,0 0 0 0,-7 1 1568 0,7-1 256 16,0 0 48-16,0 0 16 0,0 0-368 0,0 0-80 16,0 0-16-16,0 0 0 0,0 0-704 0,0 0-144 15,6 8-16-15,3-1-16 0,2-1-160 0,1-1-48 16,0-1 0-16,3 1 0 0,-1-1-144 0,0 0-16 15,-1 1-16-15,1 1 0 0,-1 1-160 0,0 0 128 0,-1-1-128 0,-2 3 128 16,-1 0-128-16,-2 1 0 16,-2 0 0-16,1 3 0 0,-2 0 0 0,-2 2 0 15,-2 0 0-15,-2 2 0 0,-2 0 0 0,0 0 0 0,-1 1 0 0,-2 1 0 16,-3 1 0-16,-1-2 0 0,0 0 0 0,1-2 0 16,0 1 0-16,1-1-144 0,2 1 144 0,1-1-208 31,2 1-1312-31,1-2-256 0,-1 1-48 0,4-3-9616 0,2-1-1920 0</inkml:trace>
  <inkml:trace contextRef="#ctx0" brushRef="#br0" timeOffset="4403.737">23751 9232 12895 0,'0'0'1152'0,"-13"-11"-928"0,13 11-224 0,0 0 0 0,4-4 3104 0,1-4 576 0,-2 1 112 0,-3 7 32 15,0 0-1104-15,0 0-224 0,0 0-32 0,0 0-16 16,0 0-560-16,0 0-112 0,0 0-32 0,0 0 0 0,0 0-640 0,0 0-128 16,0 0-16-16,0 0-16 0,-2 11-352 0,0 2-64 15,-2 1-16-15,2 1 0 0,0 1-176 0,0 4-32 16,0 4-16-16,-1 3 0 16,3 4-160-16,-2 3-128 0,1 4 144 0,1-1-144 0,3 1 0 0,-2-1 0 15,1-1 0-15,-1-12 0 0,2 3 0 0,0 10 0 16,-1-4 0-16,1-13 0 0,-1 0-256 0,0 8 0 15,0-3 0-15,-1-10 0 16,-1 0-1232-16,0 4-240 0,1-3-64 0,-1-4 0 16,0-2-1872-16,0-10-384 0</inkml:trace>
  <inkml:trace contextRef="#ctx0" brushRef="#br0" timeOffset="4953.261">23652 9360 13823 0,'-4'-10'1216'0,"2"6"-960"0,-1-2-256 0,1-3 0 16,1 1 4336-16,0 0 816 0,1 8 160 0,1-10 48 16,1 1-2736-16,0 1-528 0,1 2-112 0,-3 6-32 15,6-8-608-15,1 3-112 0,-1-1-16 0,3 3-16 16,0 1-608-16,1-1-112 0,1 0-32 0,1 1 0 15,2 0-224-15,2 0-48 0,0 0-16 0,-4 2 0 16,3-1-160-16,6 1 0 0,-2 3 0 0,-5-1 0 0,0 1 0 0,6 3 0 16,-2-1 0-16,-3 2 0 0,-2 1 0 0,-1 2 0 15,-1 2 0-15,-1 2 0 0,-1 1 0 16,-4-4 0-16,1 0 0 0,-2 6 0 0,-2-2-128 16,-1 3 128-16,-1 0 0 0,-2 1 0 0,-3-1 0 0,-1-3 0 15,-2-1 0-15,0 1 0 0,-2 0 0 0,-1 0 0 16,-2-2 0-16,4-5 0 0,-2 1 0 0,-7 2 0 15,1-1 0-15,4-4 128 0,1-2-128 0,-6 1 128 16,0 0-128-16,3-3 128 0,-1-1 64 0,3-2 16 16,1 1 0-16,2 0 0 0,0 0 160 0,2 0 16 15,2 0 16-15,6 0 0 0,0 0-64 0,0 0-16 16,0 0 0-16,0 0 0 0,0 0-80 0,0 0-32 16,0 0 0-16,0 0 0 0,0 0-208 0,-2 9 176 15,2-9-176-15,4 12 160 0,3-2-160 0,0 1 128 16,-1-1-128-16,3 2 128 0,1 0-128 0,-1 1 0 0,1 0 0 0,-2-2 0 15,1 3 0-15,5 8 0 0,-1-2 0 0,-3-5 0 16,-2-1 0-16,6 8 0 16,-2-2 0-16,-2-7 0 0,0 1 0 0,3 7 0 0,-2-2 0 0,0-1 0 31,-1-2-992-31,-1-1-80 0,0-1-16 0,-1-2 0 16,-1-3-1600-16,1-3-320 0,-8-6-64 0</inkml:trace>
  <inkml:trace contextRef="#ctx0" brushRef="#br0" timeOffset="5287.057">24277 9232 35007 0,'0'0'3120'0,"2"-7"-2496"0,-3-3-496 0,1 1-128 16,0 9 1792-16,0 0 320 0,-1-7 80 0,1 7 16 0,0 0-400 0,0 0-80 0,0 0 0 0,-4 1-16 16,-5 2-1088-16,-3 4-224 15,1 2-32-15,2 1-16 0,-1 4-352 0,-5 12 128 16,-1-1-128-16,1 4 0 0,0 1 0 0,2 3 0 16,1 3 0-16,1 1 128 0,2 2-128 0,3 1 0 0,0 0 0 0,4-3 0 15,1-2 0-15,2-10 0 16,1 0 0-16,5 11 0 0,2-4-240 0,1-4 48 15,-1-5 0-15,2-3 0 16,4-4-384-16,0-1-64 0,2-2 0 0,0-2-16 16,3-4-1440-16,-1-1-272 0,-2-2-64 0,1-4-10144 15,0-2-2016-15</inkml:trace>
  <inkml:trace contextRef="#ctx0" brushRef="#br0" timeOffset="5737.289">24453 9430 15663 0,'0'0'688'0,"5"-11"144"0,-2-1-656 0,1 1-176 15,2 0 0-15,-1 0 0 16,1 1 4944-16,-1 2 960 0,1-2 192 0,-2 1 48 16,0 1-3120-16,-4 8-608 0,0 0-128 0,0 0-32 0,0 0-976 0,0 0-208 15,0 0-48-15,0 0 0 0,0 0-544 0,0 0-112 16,0 11-32-16,-2 2 0 0,-2 3-208 0,-3 6-128 15,-1 2 160-15,-1 2-160 0,-4 3 0 0,2 2 128 16,2 2-128-16,-1 3 0 0,1 2 0 0,2-2 0 16,2-2 0-16,3-1 0 0,-1 0 0 0,3-4 0 15,1-4 0-15,3-3 0 0,-1-2 0 0,3-2 0 16,0-4 0-16,3-2 0 0,1-2 0 0,2-3 0 16,2-2 0-16,2-4 0 0,-3-3 0 0,2-4 0 0,1-3 0 0,0-2 0 15,1-2 0-15,-2-2 0 16,-1-2 0-16,-2-2 0 0,1 0 0 0,-4-3 0 15,-2-1 0-15,-3-2 0 0,-1 0 0 0,-2-1 0 16,-2-3-144-16,-2-1 144 0,-1 1-128 0,0 0 128 16,-3 0 0-16,0 2-144 0,0-2 0 0,-1 4 0 0,-1 3 0 0,-1 2 0 15,0 3 144-15,-1 2 0 0,-1 3-144 0,1 3 144 16,3-1 0-16,-1 3 0 0,2 1 0 0,1 3 0 16,-2 3-320-16,8 0 64 0,-9 4 16 0,2 3 0 31,2 2-1968-31,1 2-400 0,-1 1-80 0,3 2-10224 0,-1 2-2048 0</inkml:trace>
  <inkml:trace contextRef="#ctx0" brushRef="#br0" timeOffset="5970.344">24398 9654 14735 0,'0'0'1312'0,"-7"-7"-1056"0,2-1-256 0,0 2 0 0,5 6 5632 0,-2-8 1088 0,2 8 192 0,0-8 64 0,0 1-4192 0,2 0-832 15,3 1-160-15,0 0-48 0,2 2-976 0,2-1-192 16,1 1-32-16,1 2-16 0,1-1-336 0,3 2-192 16,4-1 192-16,0 1-192 0,-1 1 0 0,1 0 0 15,2 0 0-15,0 1 0 16,1-1-544-16,0 1-112 0,-2-1-32 0,0 1 0 16,1-1-1952-16,2 0-400 0,-1-1-80 0,-1-1-16 0</inkml:trace>
  <inkml:trace contextRef="#ctx0" brushRef="#br0" timeOffset="6237.571">24774 9319 911 0,'0'0'0'0,"0"0"0"0,-3-6 0 0,3 6 0 16,0 0 7344-16,0 0 1376 0,0 0 288 0,0 0 48 15,0 0-5856-15,0 0-1152 0,0 0-256 0,11 2-32 16,-2 3-352-16,-2 2-64 0,1 2 0 0,0 2-16 15,-2 0-432-15,2 3-96 0,0 3-16 0,-3-4 0 16,1 2-224-16,-1 3-48 0,1 3-16 0,-2 2 0 16,-1 1-496-16,2 13 0 0,-2 0 0 0,-2-2 0 0,-2 1 128 0,-1-2-128 15,-1-1 0-15,-2 1 0 0,0-1 176 0,-2 2-176 16,1-2 192-16,-2 0-192 0,-1-2 0 0,-1 0 0 16,-2-1 0-16,0-3 0 0,-3 1-272 0,1-4-64 15,3-2-16-15,-1-1 0 16,-1-3-1952-16,2-2-400 0,0-3-80 0</inkml:trace>
  <inkml:trace contextRef="#ctx0" brushRef="#br0" timeOffset="17212.093">9920 13685 3679 0,'0'0'320'0,"0"0"-320"0,0 0 0 0,0 0 0 0,-8-9 4928 0,8 9 896 0,-5-3 192 0,5 3 48 16,-7-3-2928-16,7 3-592 0,-7-3-112 0,7 3-32 16,0 0-704-16,-9-2-144 0,9 2-16 0,-7-1-16 15,7 1-448-15,-10 1-96 0,1 2-16 0,0-2 0 16,1 1-256-16,1 0-64 0,-2 1-16 0,-1 2 0 15,-1 0-112-15,-2 1 0 0,-1-1-16 0,-3 1 0 16,-1-1-32-16,-1 2 0 0,-1 0 0 0,-1 0 0 16,-2 0-80-16,1 1 0 0,0-1-16 0,1 2 0 0,0-1-112 0,1 1 0 15,0-1-16-15,4 2 0 0,1-1-48 0,0 0-16 16,1-1 0-16,1-1 0 0,0 0-48 0,2-1 0 16,0 1 0-16,1-1 0 0,0-1-128 0,1 1 192 15,0-1-192-15,1 1 192 0,1-1-64 0,-1 1-128 16,-1-2 192-16,0 0-64 0,0 0-128 0,-2 0 192 15,0 2-192-15,1-1 192 0,0 1-192 0,0-1 160 16,-1 1-160-16,0-2 160 0,1-1-160 0,2 1 160 16,-2-1-160-16,-1 1 160 0,1 1-160 0,-7 0 0 15,1 2 144-15,7-3-144 0,-2 2 0 0,-6 2 144 16,1 0-144-16,1 0 0 0,0 0 0 0,5-2 0 16,-1 0 0-16,0 1 0 0,0 1 0 0,-3 4 0 15,2-1 0-15,4-3 0 0,-2 0 128 0,0-1-128 16,1 1 0-16,-3 3 0 0,2-1 0 0,4-4 128 15,-1 3-128-15,2-2 0 0,1-1 144 0,0 1-144 16,-2-1 0-16,2 0 144 0,0 1-144 0,-1-1 128 16,2 1-128-16,-2 4 128 0,1-2-128 0,2-4 0 15,1 2 144-15,1-1-144 0,-1 2 0 0,1 0 128 0,0 0-128 0,0 1 0 16,0 2 0-16,2-1 0 16,0-1 0-16,0 2 128 0,-1-2-128 0,2 1 0 0,0 1 0 0,0 0 0 15,0-1 0-15,1 1 0 0,-1-1 0 0,0-3 128 16,2 1-128-16,1 4 0 0,-1-2 0 0,-1-3 0 15,1-1 0-15,0 1 0 0,2-1 0 0,0 1 0 0,-1 1 0 0,-1-2 0 16,2 0 0-16,1-1 0 0,-1 0 0 16,2-1 0-16,-1-2 0 0,1 1 128 0,1-1-128 0,4 0 0 15,1-1 0-15,-5-1 0 16,1 0 0-16,7-1 144 0,-2 0-144 0,-4 0 0 16,2-1 144-16,0-1-144 0,2 0 0 0,0 0 144 0,0-2-144 0,1 1 0 15,0-2 0-15,2 1 128 0,0-1-128 0,8-1 0 16,-3 0 0-16,-7 4 0 0,1-2 0 0,8-1 0 15,-2-2 128-15,-1 3-128 0,-2 0 0 0,0 0 0 16,0-1 0-16,0 2 0 0,-1-3 0 0,-2 2 0 16,1-2 0-16,-1 2 0 0,-1-1 0 0,1 2 0 15,1-2 0-15,-2 1 0 0,0-1 0 0,-2 0 0 16,0-1 0-16,2 2 0 0,1-2 0 0,-2 0 0 0,-1 0 0 0,0 1 0 16,-2 1 0-16,1-1 0 0,2 0 0 0,-1-1 0 15,0 1 128-15,1 0-128 16,-3-3 0-16,1 1 128 0,1 2-128 0,0-2 0 15,-1 0 0-15,1 1 0 0,0-1 0 0,-1 0 0 0,1 2 0 0,-2-1 0 16,0-1 0-16,0 1 0 16,-1-2 0-16,0 1 0 0,1 2 0 0,-1-2 0 15,-1 0 0-15,0 0 0 0,0 1 0 0,0 0 0 0,1-1 0 0,-1 1 0 16,-1-2 0-16,1 0 0 16,0 0 0-16,0 1 0 0,1-1 0 0,0 0 0 0,-2-1 0 0,1 0 0 15,0 0 0-15,0 1 0 0,1 1 0 0,-1-1 0 16,0-2 0-16,0 2 0 0,0 0 0 0,-1 0 0 15,-3 2 0-15,1-1 0 0,0 0 0 0,-2 1 0 16,0-2 0-16,-2 1 0 0,1 0 0 0,-1 2 0 16,1-1 0-16,-2 1 0 0,0-2 128 0,-1 0-128 0,-2 8 0 0,3-7 0 15,-2-1 0-15,0 1 0 0,0 0 0 0,-1 7 0 16,-1-9 128-16,0 0-128 0,-2-1 0 0,1 1 0 16,-1 2 0-16,0 0 0 0,-2 0 0 0,1 1 0 15,-1-1 128-15,0 2-128 0,-3-1 0 0,1 1 0 16,-3-1 0-16,-1 2 0 0,0-1 0 0,0 2 0 15,-3 0 128-15,1 1-128 0,0-1 0 0,0 2 0 16,-1 1 0-16,-1 1 0 0,0-1 0 0,-1 0 0 16,0 1 0-16,1 2 0 0,0-1 0 0,-1 0 0 15,-2-1 0-15,1 1 0 0,-1 1 0 0,1-1 0 16,0 0 0-16,-1 1 0 0,0-1 0 0,-2 2 0 16,0 0 0-16,2-1 0 0,-1 0 0 0,0 0 0 15,-1 1 0-15,1 0 0 0,1-2 0 0,0 1 0 16,2-3 0-16,-1 2 0 0,1 2 0 0,-1 0 0 15,-1-2 0-15,2 3 0 0,-1-2 0 0,2 1 0 0,0 1 0 0,1 0 0 16,-1 0 0-16,1 0 0 0,-2 2 0 0,3-2 0 16,1 1 0-16,0-1 0 0,0 1 0 0,0 0 0 15,1 0 0-15,1 0 0 0,1 1 0 0,2 0 0 16,2-2-192-16,5-5 192 16,0 0-160-16,-3 8 160 15,3-8-2112-15,0 0-336 0,0 0-64 0</inkml:trace>
  <inkml:trace contextRef="#ctx0" brushRef="#br1" timeOffset="80923.148">10647 13522 911 0,'0'0'0'0,"0"0"0"0,0 0 0 0,0 0 0 0,0 0 3104 0,0 0 544 0,-3-4 96 0,2 0 32 16,0-1-1920-16,1 5-384 0,-2-5-80 0,0 0-16 16,-1 1 240-16,1 0 48 15,1-1 16-15,1 5 0 0,-2-4 112 0,0-1 0 0,0 1 16 0,0 0 0 16,-1-1-64-16,-1 1-16 0,1-1 0 0,-1 2 0 16,1 0-288-16,1-1-64 0,-1 0-16 0,-1 1 0 0,1-1-432 0,0 2-96 15,-3 1 0-15,2 0-16 16,-1 0-272-16,0 0-48 0,-2 1-16 0,1 1 0 15,-2 0-144-15,1 1-16 0,1 2-16 0,0 0 0 16,0 3-112-16,-1 0-32 0,0 3 0 0,2 2 0 0,-1 1-160 0,1 3 192 16,-1 1-192-16,2 3 192 0,0 3-192 0,-1 3 128 15,1 1-128-15,2 0 128 0,1-2-128 0,1-1 0 16,1-1 0-16,1-1 0 0,1 0 0 0,0-2 0 16,3-1 128-16,1-3-128 0,0 0 0 0,2-3 0 15,1-1 0-15,2-2 0 0,0-1 0 0,1-3 0 16,3-1 0-16,-2-4 0 0,3-4 0 0,-1-1 0 15,2-3 0-15,-1-1 0 0,2-3 128 0,-3-3-128 16,1-1 128-16,-3-1-128 0,1-1 144 0,-2-1-144 16,-2 0 160-16,-1-1-160 0,-2-1 176 0,-1-1-176 15,-3 0 192-15,-1 1-192 0,-4-2 192 0,-2 1-192 16,-1 0 192-16,-4-3-192 0,1-1 0 16,-3 4 0-16,-2-2 0 0,1 1 0 0,-2 5 0 0,1 1 0 15,0 3 256-15,0 3-64 16,0 1-16-16,-1 3 0 0,-1 1-176 0,3 2 0 15,0 2 0-15,2 1 0 0,2 1 0 0,2 1 0 32,5-2-896-32,0 0-192 0,0 0-64 0,0 7 0 15,2 0-2256-15,2-1-464 0</inkml:trace>
  <inkml:trace contextRef="#ctx0" brushRef="#br1" timeOffset="94884.354">18961 15661 17503 0,'0'0'768'0,"0"0"176"0,0-6-752 0,0 0-192 0,-2-2 0 0,4 0 0 0,1 1 3872 0,-1-1 736 0,0-1 160 0,2 0 32 0,-3-1-2256 0,2 2-448 16,0-1-96-16,-1 2-16 0,0-2-592 0,0 3-128 15,-1-1-32-15,0 2 0 0,-2-1-192 0,-1 1-32 16,-1-1-16-16,0 2 0 0,-1 1-256 0,-2-1-48 16,1 1-16-16,-2 1 0 0,-1 1-272 0,1 1-48 15,-4 1-16-15,-1 1 0 0,-4 1-144 0,1 4-16 16,-4 1-16-16,-1 1 0 0,-1 4-160 0,-2 1 0 15,0 0 0-15,0 4 0 0,0 3 0 0,1 1 0 0,0 1 0 0,3 1 0 16,0 1 0-16,3 1 0 16,4-1 0-16,3-1 0 0,3-1 0 0,3-2 0 0,3-2-144 0,5-4 144 15,3-2 0-15,1-2 0 0,7-2-128 0,3-2 128 16,1-4 0-16,5-2-192 0,0-2 192 0,4-3-160 16,1-4 160-16,3-4-192 0,-3-4 192 0,0-1-192 15,-1-3 192-15,-2-1 0 0,-2-2 0 0,-2 0 0 16,-2 0 0-16,-2 0 0 0,-4 0 0 0,-3 0 0 15,-2-1 0-15,-3 1 0 0,-4-1 0 0,-3 1 0 16,-2 0 0-16,-4 0 0 0,-3-1 0 0,-1-2 128 0,-1 0-128 0,-3 0 0 16,-1 0 128-16,0 2-128 0,-3 2 0 0,-7-8 128 15,2 6-128-15,1 5 0 0,0 4 0 0,1 3 128 16,1 3-128-16,3 3 0 0,1 1 0 0,3 3 0 16,1 2 0-16,2 2 128 0,2 0-128 0,8-2 0 15,-5 8-176-15,2-1 176 16,2 0-912-16,2 1-96 0,3 0-16 0,2 1 0 15,2-1-1056-15,3 1-224 0,2-1-32 0,3 0-17456 16</inkml:trace>
  <inkml:trace contextRef="#ctx0" brushRef="#br1" timeOffset="95184.929">19219 15328 29487 0,'-2'-8'2624'0,"1"-5"-2112"0,1 1-512 0,2-3 0 0,2 0 2384 0,0 1 368 15,-1 0 80-15,0 4 16 0,2 2-944 0,-5 8-192 0,5-6-48 0,-5 6 0 16,0 0-768-16,0 0-176 0,9 2-16 0,-4 5-16 16,-1 3-112-16,-2 1 0 0,-1 4-16 0,1 4 0 15,-2 3-240-15,0 3-64 0,-2 4 0 0,0 3 0 16,1 1-256-16,-3 3 0 0,1 5 0 0,0 2 0 15,0 3 0-15,0 2 0 0,1 1 0 0,0 0 0 16,0 0-144-16,1-4-96 0,-2-5-16 0,3-1 0 16,-2-3-432-16,1-4-80 0,0-4-32 0,0-4 0 15,1-4-864-15,0-5-192 0,0-4-16 0,1-4-11024 16,-1-7-2208-16</inkml:trace>
  <inkml:trace contextRef="#ctx0" brushRef="#br1" timeOffset="95682.675">19230 15472 34431 0,'-8'-14'1536'0,"7"10"304"0,1-1-1472 0,1-2-368 16,0-2 0-16,3 0 0 0,0-1 1920 0,2 1 320 16,0-1 64-16,3 0 16 0,1 0-976 0,1 0-192 15,1-1-32-15,1 1-16 0,2 0-512 0,0 1-96 0,0 1-32 0,2 0 0 16,-1 1-208-16,11 0-64 15,-4 1 0-15,1 3 0 0,0 1-192 0,-5 0 0 16,2 2 0-16,1 2 0 0,0 1 0 0,0 1 0 16,-1 2 0-16,-1 0 0 0,-3 2 0 0,-1 0 0 0,-2 1 0 0,-4 0 0 15,-1 1 0-15,-3 0 128 16,-3 0-128-16,0 1 0 0,-6 1 128 0,-2 1 0 16,-5 3-128-16,-3-1 192 0,-4 1 0 0,-2-2 0 0,-5 0 0 0,-1 1 0 15,-1-1-48-15,-1 0-16 0,1 2 0 0,0-2 0 16,-1 1-128-16,1-2 128 15,0 0-128-15,1-1 128 0,1-1-128 0,3-1 0 0,1-2 144 0,2 0-144 16,0-1 192-16,3-2-16 0,0 1-16 0,4-2 0 16,2-1 128-16,4 1 32 0,5-4 0 0,0 0 0 0,0 0-48 15,0 0 0-15,0 0 0 0,5 5 0 0,4 0-128 0,2 0-16 16,1 1-128-16,4 0 192 16,-2 1-192-16,3 0 144 0,1 1-144 0,1 1 128 0,1 1-128 0,1 1 0 15,0 2 0-15,-2 1 0 0,0 1 0 0,-1 1 0 16,0 2 128-16,1 0-128 0,0 0 0 0,-1 1 0 15,0-1 0-15,0 1 0 0,-2 1 0 0,2 1 0 16,-4 0 0-16,3 0 0 16,-3-3-688-16,2 0-112 0,-4-3-32 0,2-1 0 15,0-5-1520-15,-1-1-304 0,1-3-64 0</inkml:trace>
  <inkml:trace contextRef="#ctx0" brushRef="#br1" timeOffset="96017.291">20076 15381 11055 0,'2'-5'976'0,"1"-3"-784"0,1-1-192 0,-1 0 0 0,1-2 6432 0,1 0 1248 0,0 0 240 0,1-4 48 15,-1 4-4368-15,-1 1-864 0,-3 3-176 0,-1 7-48 16,0 0-1152-16,0 0-224 0,0 0-48 0,0 0-16 16,0 0-480-16,-7 3-80 0,-3 4-32 0,-2 4 0 15,-1 3-304-15,-2 5-176 0,-2 3 192 0,-1 3-192 16,1 3 0-16,0 4 0 0,2 4 0 0,1 3 0 16,0 4 0-16,3 1 0 0,2 1 0 0,2 0 0 0,1-1-208 0,4-2 0 15,2-2 0-15,2-5 0 16,2-4-400-16,1-5-80 0,3-3-16 0,3-3 0 15,3-4-768-15,4-2-144 0,1-4-48 0,3-4 0 16,2-3-1088-16,2-4-208 0,3-5-48 0</inkml:trace>
  <inkml:trace contextRef="#ctx0" brushRef="#br1" timeOffset="96500.337">20542 15367 13823 0,'-5'-5'1216'0,"-1"-3"-960"15,1-1-256-15,3-1 0 0,-2 0 7152 0,2-4 1376 16,0 2 288-16,2 0 48 0,0-1-5632 0,1 2-1120 0,1 2-240 0,-2 9-32 16,5-9-1008-16,-5 9-208 15,0 0-48-15,0 0 0 0,0 0-288 0,0 0-64 0,0 0-16 0,-9 2 0 16,-1 5-32-16,1 2-16 0,-3 3 0 0,-2 5 0 16,-3 4-160-16,1 5 0 0,-1 3 0 0,0 4 0 15,-1 5 0-15,1 2 0 0,0 3 0 0,2 1 0 16,1 1 0-16,3-3 0 0,3-3 0 0,2-4 0 15,4-3-144-15,2-4 144 0,1-1 0 0,3-5 0 16,3-4 0-16,2-2-128 0,3-4 128 0,-1-2 0 16,2-2 0-16,3-4 0 0,1-4 0 0,3-1 0 15,1-2-144-15,0-4 144 0,1-2 0 0,-1-2-144 16,0-3 144-16,-2 0 0 0,0-1 0 0,-2-1 0 16,-4-2 0-16,-1 1 0 0,-3-2 0 0,-2 0-128 0,-2 2 128 0,-2-1 0 15,-2 0 0-15,-2 2 0 0,-2-2 0 0,-2 1 0 16,-1 0 0-16,-3 1 0 0,-1-1 0 0,-1 2 0 15,0-1 0-15,0 2 0 0,0 1 0 0,0 0 0 16,-1-1 0-16,1 2-128 0,0 1 128 0,-1 1-128 16,2 1 128-16,1-2-128 0,-1 2 128 0,1 0-208 15,2 1 80-15,-2 1 128 0,2 0-192 0,1 0 192 16,-1 1-192-16,3-1 192 0,0 2-144 0,1 0 144 16,3 5 0-16,0 0 0 0,0 0-240 0,0 0 64 15,0 0 16-15,0 0 0 16,-4 4-1440-16,-1 1-304 0,1 2-48 0,1 1-16 15,-1 2-1968-15,1 1-400 0</inkml:trace>
  <inkml:trace contextRef="#ctx0" brushRef="#br1" timeOffset="96717.147">20259 15567 39679 0,'-19'-6'1760'0,"11"5"352"0,0 0-1680 0,1 1-432 0,0 0 0 0,2 0 0 0,0 0 1840 0,5 0 272 0,0 0 64 0,0 0 16 16,0 0-1184-16,2 6-240 0,3 1-64 0,1-1 0 16,5 0-496-16,-1-1-208 0,2 0 176 0,3-1-176 15,0-1 128-15,2 0-128 0,1-2 0 0,1-1 0 16,2-2 0-16,1-1 0 0,2 0 0 0,2-1 0 16,-1-2-1024-16,-1 1-320 0,1-2-48 0,2 0-19648 15</inkml:trace>
  <inkml:trace contextRef="#ctx0" brushRef="#br1" timeOffset="96934.814">20751 15280 19343 0,'0'0'848'0,"-6"-1"192"0,-2-1-832 0,8 2-208 16,0 0 0-16,0 0 0 0,0 0 6144 0,0 0 1200 0,0 0 224 0,0 10 48 15,2 0-5168-15,3 1-1040 16,0 0-192-16,3 1-64 0,1 1-464 0,1 2-112 15,1 2 0-15,-6-3-16 0,2 3-368 0,-1 3-192 0,1 3 192 0,2 14-192 16,-3 0 128-16,-2 3-128 16,-4 1 0-16,-3-12 0 0,-2 4 0 0,-2 3 0 15,-1-1 0-15,-3 2 0 16,-3 3-1344-16,-2 1-320 0,-4 1-64 0</inkml:trace>
  <inkml:trace contextRef="#ctx0" brushRef="#br1" timeOffset="97434.636">18730 16448 33167 0,'-13'-1'2944'0,"0"-1"-2352"16,-2 0-464-16,-1 0-128 0,1 1 3440 0,0 1 656 16,-2 1 144-16,4 0 32 0,1-1-2112 0,2 1-432 15,2 0-64-15,3 0-32 0,1-1-800 0,4 0-144 16,0 0-48-16,0 0 0 0,0 0-352 0,9-1-80 15,6 0-16-15,2 0 0 0,6 1-192 0,5 0 128 16,4 0-128-16,1-1 0 0,2-1 0 0,6 0 128 16,7 1-128-16,5 1 0 0,4 0 0 0,5 0 0 15,1 1 0-15,6-1 0 0,3 0 0 0,5 2 0 16,5-1 0-16,1 0 0 0,3 1 0 0,43 0 0 0,-16 1 0 0,-9-1 0 16,-2-2 0-16,-11 0 0 0,-10-2 0 0,-2 1 0 15,-7-1-160-15,-4-1-32 16,-4-2 0-16,-8 1 0 15,-4 1-176-15,-9-4-32 0,-9-2-16 0,-7 1 0 0,-6-1 192 0,-4 0 32 0,-8 0 16 0,-4 1 0 16,-5 8 176-16,0-9 0 0,-3 0 0 0,-2 1 0 31,1 1-304-31,-4 2-128 0,-2 2-16 0,-1 0-16 0,-1 3-1696 0,-1 4-336 0,-2 1-64 0</inkml:trace>
  <inkml:trace contextRef="#ctx0" brushRef="#br1" timeOffset="98218.721">19295 17268 3679 0,'0'0'160'0,"3"-7"32"0,-2-1-192 0,2 0 0 0,0-1 0 0,0 0 0 0,-1 0 6528 0,2 1 1248 0,-1-2 256 0,0 1 48 16,1 0-4064-16,-1 0-816 0,-1 1-176 0,-2 8-16 15,0-9-1056-15,0 9-208 0,1-9-32 0,-1 9-16 0,-2-6-592 0,-2 1-112 16,4 5-32-16,-6-4 0 0,-1 0-432 0,7 4-80 16,-9-1-32-16,0 1 0 0,-1 2-240 0,2 1-48 15,-1-1-128-15,-6 3 192 0,0 2-192 0,2-1 0 16,-1 2 128-16,-8 6-128 0,2 2 0 0,4-5 0 16,-3 2 0-16,-7 8 0 0,-2-1 0 0,13-7-128 15,2 2 128-15,-6 8 0 0,2-2 0 0,8-7-128 16,0 0 128-16,2 0 0 0,3 0 0 0,3 1 0 15,2-2-128-15,3-1 128 0,2-1 0 0,4-2-128 0,3-3 128 0,4-1 0 16,4-2-144-16,3-3 144 16,3-3 0-16,3-3-144 0,0-2 144 0,2-3-128 15,0-4 128-15,12-7-128 0,-9-3 128 0,-13 8 0 0,-4 0-144 0,6-11 144 16,-5 2 0-16,-8 8 0 0,-1-1 0 0,-1-11 0 16,-3 3 0-16,-3 1 0 15,-4-1 0-15,-2-1 0 0,-2 3 0 0,-3-2 0 0,-1 0 0 0,-2 0 0 16,-2 0 0-16,0 1 128 0,-2-1-128 0,0 5 0 15,-3 5 0-15,1 1 0 0,-1 3 128 0,-1 2-128 16,1 2 0-16,-1 3 0 0,0 1 0 0,2 5 0 16,1 2 0-16,1 1-144 0,0 0 144 0,4 1 0 15,-2 3-208-15,4-2 64 0,0 3 16 0,3 1 0 32,2 1-816-32,3-1-144 0,1-9-48 0,3 12 0 15,5-2-848-15,1-2-160 0,2-1-32 0,3-3-11168 0,3 3-2224 0</inkml:trace>
  <inkml:trace contextRef="#ctx0" brushRef="#br1" timeOffset="99285.797">20003 17057 7359 0,'0'0'656'0,"0"0"-528"0,0 0-128 0,0 0 0 0,0 0 6080 0,-5-6 1168 0,5 6 240 0,-7-9 64 16,1 3-4016-16,6 6-784 0,-8-8-176 0,1 3-16 0,1 0-1120 0,-1 2-224 15,7 3-32-15,-10-4-16 0,-1 0-480 0,1 1-112 16,0 1 0-16,-2 1-16 0,-2 2-176 0,0 1-16 15,-1 0-16-15,1 1 0 0,0 2-192 0,-2 1-32 16,1 5-128-16,5-3 192 0,-1 1-192 0,0 2 0 16,-1 3 0-16,2 3 0 0,0-1 0 0,1 2 0 15,2-1-160-15,1 0 160 0,3-2 0 0,1 0-160 16,2-2 160-16,3 0 0 0,0-3-128 0,3-1 128 16,0-2 0-16,3-1 0 0,0-3 0 0,1-2-128 15,1-1 128-15,0-2 0 0,1-2 0 0,0-2-160 16,1 0 160-16,1-3-128 0,2-4 128 0,2-2 0 15,-4 0 0-15,5-7-128 0,-8 3 128 0,-5 7 0 16,1 0 0-16,-2 0 0 0,0 1 0 0,0-2 0 16,-1 4 0-16,-2 1 0 0,-2 8 0 0,0 0 0 15,0 0 0-15,0 0 128 0,0 0-128 0,0 0 0 16,0 0 0-16,0 0 0 0,0 0 0 0,-2 9 128 16,-1 3-128-16,2 2 0 0,0 2 0 0,1 1 0 15,0 2 0-15,2 1 0 0,1-4 0 0,0 1 0 16,0 1 0-16,3-1 0 0,-1 1 0 0,2-1 0 0,-1 0 0 0,2-2-128 15,10 12-96-15,-8-14-16 16,-2-2 0-16,7 3 0 16,-3-3-2384-16,-3-5-496 0,0-2-80 0</inkml:trace>
  <inkml:trace contextRef="#ctx0" brushRef="#br1" timeOffset="102738.41">20233 16665 13823 0,'0'0'1216'0,"0"0"-960"0,2-6-256 0,1-1 0 0,-1 0 3504 0,0 1 656 16,0-2 128-16,-1 3 16 0,-1 5-1200 0,0 0-240 15,1-6-48-15,-1 6-16 0,0-5-944 0,0 5-192 16,0 0-48-16,0 0 0 0,-5-3-656 0,5 3-144 15,-6 0-32-15,1 4 0 0,-1 1-480 0,1 4-112 16,-2 2 0-16,1 3-16 0,-1 4-176 0,2 1 0 16,-2 0 0-16,2 3 0 0,-1 3 0 0,2-2 0 15,-1-1 0-15,2 1 0 0,2 0-128 0,-1-1 128 16,1-2-160-16,1-2 160 16,3 0-544-16,-2-3-16 0,2 1 0 0,4 1 0 15,-1-3-1168-15,2-5-256 0,0-1-32 0,1-2-16 16,-1-4-1456-16,-1-1-288 0,1-2-64 0</inkml:trace>
  <inkml:trace contextRef="#ctx0" brushRef="#br1" timeOffset="103105.177">20309 16954 18591 0,'0'0'832'0,"0"0"160"0,0 0-800 0,0 0-192 0,0 0 0 0,0 0 0 0,0 0 1984 0,0 0 368 16,10-5 64-16,3-2 16 15,1 1-880-15,-8 1-160 0,1 0-48 0,2-1 0 0,-1 3-544 0,2-2-112 16,1-2-32-16,0-1 0 16,1 1-208-16,0-1-32 0,-1 1-16 0,-1 0 0 0,1-1-160 0,-1 0-48 15,-1 2 0-15,-1-3 0 0,-2 0 64 0,0 0 0 16,-2-2 0-16,0 1 0 0,-1 0 32 0,-2 0 16 16,-2-3 0-16,-2 1 0 0,-1 0-112 0,1 1 0 15,-1 1-16-15,-2 0 0 0,-2 0-48 0,1-1-128 16,-3 3 192-16,1 0-64 0,-1 0-128 0,0 4 0 15,-1 2 0-15,1 2 0 0,0 2 0 0,1 2 0 16,2 3 0-16,0 0 0 0,-2 3-128 0,2 4 128 16,0 1-160-16,-3 10 160 0,1 1-176 0,5-9 176 15,1 2-192-15,-1 8 192 0,3-2-208 0,2-10 64 0,3 0 16 0,1 6 0 32,0-4-528-32,0-4-112 0,2-3 0 0,-3-5-16 15,4 1-464-15,4-2-96 0,1-3 0 0,1-2-8432 16,2-3-1680-16</inkml:trace>
  <inkml:trace contextRef="#ctx0" brushRef="#br1" timeOffset="103355.005">20591 16662 30063 0,'0'0'1328'0,"0"0"272"0,0 0-1280 0,0 0-320 0,0 0 0 0,0 0 0 15,0 0 1888-15,0 0 304 0,0 0 64 0,0 0 16 0,0 0-1136 0,0 0-240 16,6 3-32-16,0 3-16 0,1-1-224 0,-1 1-48 16,1 1-16-16,0 2 0 0,1 1-224 0,-1 1-32 15,-2 1-16-15,4 7 0 0,-2 1-96 0,-4-6-32 16,-1-1 0-16,1 8 0 0,-4-2-160 0,1 1 160 16,-2 0-160-16,0 1 160 0,-5 0-304 0,-1 0-64 15,-3 0-16-15,-2 2 0 16,0 0-2224-16,2-6-448 0,-2 0-96 0</inkml:trace>
  <inkml:trace contextRef="#ctx0" brushRef="#br1" timeOffset="104306.526">20263 17433 1839 0,'0'0'160'15,"0"0"-160"-15,0 0 0 0,0 0 0 0,-2-6 6528 0,-1 1 1264 0,1 1 256 0,2 4 48 0,-2-6-4144 0,2 6-832 0,0 0-176 0,0 0-16 16,0 0-1120-16,-3-3-208 0,3 3-64 0,0 0 0 16,-6-1-512-16,0 1-128 15,-1 2 0-15,-1 3-16 0,1 3-496 0,2-1-80 16,1 0-32-16,0 4 0 0,-1 1-272 0,1 2 0 15,3-2 0-15,-4 2 0 0,3 0 0 0,1 2 0 0,1-2 0 0,2-1 0 16,0-2-176-16,2 0 16 16,-1 4 0-16,1-6 0 15,2-3-1232-15,0-1-240 0,2 2-48 0,2-4-16 0,-2-5-1184 0,1-2-256 0,1-2-32 0</inkml:trace>
  <inkml:trace contextRef="#ctx0" brushRef="#br1" timeOffset="104476.399">20268 17284 30815 0,'0'0'1360'0,"-2"-4"288"0,2 4-1328 0,0 0-320 15,0 0 0-15,0 0 0 0,-2-4 1328 0,2 4 192 16,0 0 32-16,0 0 16 0,0 0-1120 0,0 0-208 16,0 0-48-16,0 0-16 0,0 0-176 0,7 1-192 15,-7-1 32-15,6 2-16192 0</inkml:trace>
  <inkml:trace contextRef="#ctx0" brushRef="#br1" timeOffset="110359.77">17030 16521 2751 0,'0'0'256'0,"1"-2"-256"0,-14-3 0 0,1 2 0 0,0-1 3568 0,-3-1 656 0,0 1 144 0,1 0 32 16,-1-1-1616-16,2 2-320 0,1 0-64 0,0-1-16 0,-1 2-272 0,1 1-48 15,1 1-16-15,1 1 0 0,-3 0-128 0,1-1-48 16,1 1 0-16,-2 1 0 0,4 1-400 0,0-1-96 16,-1-1-16-16,10-1 0 0,-7 3-208 0,7-3-32 15,-7 4-16-15,7-4 0 0,0 0-416 0,0 0-96 16,0 0-16-16,0 0 0 0,0 0-208 0,0 0-48 16,0 0-16-16,0 0 0 15,0 0-176-15,14 5-128 0,3-2 192 0,4 0-192 0,2-3 160 0,5 0-160 16,2 0 128-16,2 0-128 0,1 0 0 0,3-2 0 15,1 1 128-15,1-1-128 0,-2 0 0 0,1 0 0 16,2 1 0-16,-2 0 0 0,1-1 0 0,-1 2 192 16,-1 2-192-16,1-1 192 0,-3 0-192 0,-2 1-144 15,-3 1 144-15,-2-2-208 0,-3 0 208 0,-2 2 0 16,-2-1-160-16,-3 0 160 0,0-1-352 0,-2 1 0 16,-3 1 0-16,0-1 0 15,-1-1-928-15,-1 0-176 0,-1 0-32 0,-9-1-16 16,10 2-2208-16,-1-1-432 0</inkml:trace>
  <inkml:trace contextRef="#ctx0" brushRef="#br1" timeOffset="110676.374">17683 16307 25791 0,'-15'-8'2304'0,"5"5"-1856"0,-1-1-448 0,0 2 0 16,1 0 3584-16,1 1 640 0,1-1 112 0,0 0 16 15,8 2-1760-15,-8 0-352 0,8 0-80 0,0 0-16 0,0 0-992 0,0 0-192 16,0 0-32-16,0 0-16 0,0 0-640 0,0 0-128 16,5 9-16-16,1-1-128 0,3-3 128 15,1 2-128-15,0-1 0 0,1 0 0 0,0 2 0 0,1 1 0 16,0-1 0-16,1 2 0 0,0 0 0 0,0 1 0 16,-1 2 0-16,0 2 0 0,-1-1 0 0,-1 1 0 15,-3 3 0-15,-1 0 0 0,-2 0 0 0,0 1 0 16,-4-1 0-16,-3 3 0 0,0 1 0 0,-4 1 0 15,-2 1 0-15,-4 0 0 0,-4 0 0 0,0 2 0 16,-1-1 0-16,-1 1 0 0,-2 0 0 0,0-3 0 16,1-2 128-16,2 2-128 15,1 0-832-15,2-1-208 0,0-2-48 0,3-2-13984 0,2 2-2784 0</inkml:trace>
  <inkml:trace contextRef="#ctx0" brushRef="#br1" timeOffset="112311.608">14608 16309 12895 0,'0'0'1152'15,"-5"-4"-928"-15,1 1-224 0,0-2 0 0,-1-3 5312 0,2 0 1008 0,0-1 208 0,-1 1 32 0,1-1-3488 0,0 0-688 0,-1 0-144 0,1 2-16 0,-1 0-816 0,-1 0-176 0,0 2-16 0,-3 0-16 16,0 1-592-16,2 2-112 0,-2 2-32 0,-1 0 0 16,1 1-224-16,-6 1-48 0,2 1-16 0,-1 3 0 15,-2 1-176-15,-5 4 0 0,0 1 144 0,1 2-144 0,-2 2 0 0,2 3 0 16,-1 2 0-16,0 1 0 16,1 0 0-16,2 1 0 0,0 0 0 0,5 0 0 0,0-2-128 0,3 0 128 15,4 0-128-15,1-3 128 0,3-3-144 0,2-1 144 16,3-3-160-16,2-2 160 0,3-2-176 0,2-3 176 15,2-3-192-15,4-3 192 0,3-2-144 0,-1-4 144 16,1-3 0-16,0-3-144 0,1-4 144 0,-2-1 0 16,0-2 0-16,0-1 0 0,-1-1 0 0,-2-2-128 15,-1-1 128-15,-3-1 0 0,-2 2 0 0,-4 1 0 16,-4 0 0-16,-1-1 0 0,-2 1 0 0,-3 0 0 16,-3-1 0-16,-1-1 176 0,-2-1-176 0,-2 2 128 15,-3-1-128-15,1 3 128 0,-1 1-128 0,-1 3 0 16,1 5 144-16,0 2-144 0,3 1 0 0,-3 2 0 15,0 3 0-15,1 2 128 0,2 3-128 0,1 1 0 16,1 0 0-16,2 4 0 0,0 0-160 0,3 1 0 0,0 2 0 16,2 0 0-1,0-1-992-15,5 1-208 0,1 3-48 0,1-1 0 16,3-2-1488-16,2 0-304 0,2-1-64 0</inkml:trace>
  <inkml:trace contextRef="#ctx0" brushRef="#br1" timeOffset="113728.739">14782 16012 12895 0,'0'-6'576'0,"0"0"112"0,0-1-560 0,2 0-128 0,-1 0 0 0,1-1 0 0,0 1 5360 0,1 2 1040 0,-1-1 192 0,0 1 64 16,-2 5-3552-16,0 0-704 0,0 0-144 0,0 0-16 15,0 0-1152-15,0 0-208 0,0 0-48 0,7 5-16 16,-4 3-320-16,1 3-64 0,0 3-16 0,-2 4 0 0,-1 2-224 0,0 3-32 15,-1 3-16-15,-1 4 0 0,-1 1-144 0,-1 3 0 16,0 2 144-16,-1 2-144 0,-2-1 0 0,1 2 128 16,-2-2-128-16,3-2 0 0,-1-4 0 0,1-2 0 15,0-5 0-15,0-3 0 0,2-4 0 0,0-2-160 16,1-6 160-16,0-1 0 0,1-8 0 0,0 0 0 16,0 0 0-16,0 0 0 0,1-6 0 0,0-3 0 15,1-3 0-15,-1-4 0 0,0-2 0 0,1-2 0 16,2 0 0-16,-3-4 0 0,-1-3 0 0,0 0 0 15,0-2 0-15,1 0 0 0,0-2 0 0,0 1 0 16,1 0 0-16,1 2 0 0,-1-1 0 0,1 3 0 16,0 2 0-16,2 0 0 0,-1 4 0 0,3 1 0 15,-4 0 0-15,3 5 0 0,0 3 0 0,1 1 0 0,-2 1-128 0,3 3 128 16,0 1 0-16,2 2-128 16,-1 1 128-16,2 1 0 0,2 2-192 0,0 2 64 0,-1 1 128 0,2 2-208 15,2 0 208-15,-2 3 0 0,-1 0 0 16,0 0-144-16,-2 1 144 0,0 0 0 0,-2 1 0 0,-1 0 0 15,-3 0 0-15,0 0 0 0,-3 1 128 0,-2 0-128 16,-2 0 160-16,-2 0-32 0,-1 1-128 0,-2 0 192 16,-2 1-48-16,0-1-16 0,-2 0 0 0,-2 0 0 15,0-1-128-15,-2-1 160 0,-1-1-160 0,1-1 160 16,1-1-160-16,-1-1 128 0,2 1-128 0,1 0 128 0,0 0-128 0,1 0 0 16,2-1 0-16,0 0 0 15,2-2 0-15,1-1 0 0,6-4 0 0,0 0 0 16,-4 5 0-16,4-5 0 0,0 0 0 0,0 0 0 0,0 0 0 0,3 5 0 15,2 1 192-15,1-2-64 16,2 1 48-16,0-1 0 0,0 0 0 0,3 1 0 0,3-1-176 0,-1 1 160 16,-1 0-160-16,0 2 160 0,0-2-160 0,0 2 0 15,0 1 0-15,-1 0 128 0,-1 3-128 0,0 0 0 16,0 1 0-16,-2 1 128 0,-1 0-128 0,0 1-176 16,-2 0 48-16,1 1 0 15,1 0-1584-15,-1-1-304 0,-1 0-64 0,-1-1-11952 16,0-1-2400-16</inkml:trace>
  <inkml:trace contextRef="#ctx0" brushRef="#br1" timeOffset="114014.767">15324 15835 22111 0,'-6'-10'976'0,"4"5"208"0,0 0-944 0,-1-1-240 0,1 1 0 0,-1-1 0 0,1 1 5744 0,1 0 1104 0,1 5 208 0,0 0 48 16,0 0-4480-16,0 0-912 0,0 0-176 0,-5 0-48 16,-2 3-928-16,0 2-192 0,1 4-48 0,-3 3 0 15,-1 5-320-15,0 3 144 0,-3 6-144 0,-1 0 0 16,-2 4 0-16,1 4 0 0,1 3 0 0,0 5 0 0,2 3 0 0,1 3 0 16,2 0 0-16,3 0 0 15,1-1-192-15,4-3-112 0,2-4-16 0,4-3 0 16,-1-6-960-16,3-4-192 0,1-4-32 0,3-5-16 15,2-5-176-15,2-2-32 0,4-6-16 0,-2-5 0 16,1-4-1600-16,0-6-320 0,0-4-64 0</inkml:trace>
  <inkml:trace contextRef="#ctx0" brushRef="#br1" timeOffset="114378.539">15510 16050 32831 0,'-2'-13'1456'0,"1"8"288"0,-2-2-1392 0,2 0-352 15,-1 1 0-15,2 0 0 0,-2 1 2688 0,2 5 448 16,-1-5 112-16,1 5 16 0,0 0-1408 0,0 0-288 15,0 0-48-15,0 0-16 0,0 0-576 0,0 0-112 16,-2 5-32-16,-3 1 0 0,1 3-320 0,-1 3-64 0,0 3-16 0,-2 2 0 16,2 4-256-16,-3 3-128 15,0 2 128-15,2 2-128 0,-1 3 0 0,2 2 0 16,0 1 0-16,2-2 0 0,1-2 0 0,1-3 0 0,1 0 0 16,2-3 0-16,1-2-128 0,3-4-16 15,0-3 0-15,3-3 0 0,0-2-32 0,2-4 0 0,2-2 0 0,1-4 0 16,2-4 48-16,1-2 0 15,3-5 0-15,1-4 0 0,-1-2 128 0,0-4-128 0,-1-2 128 0,0 0-128 16,-3-4 128-16,-2 1 0 0,-2 0 0 0,-2-2 0 16,-2 1 0-16,-2-1 0 0,-3 2 0 0,-1 0 0 15,-4 1 0-15,0 2 0 0,-2 2 128 0,-2 1-128 16,-2 2 0-16,-2 3 0 0,-2 5 0 0,1 3 0 16,-3-1-176-16,2 5-48 0,-1 2-16 0,0 3 0 31,0 2-944-31,-2 2-192 0,2 0-32 0,1 3-16 0,1 1-1072 0,0 3-192 0,0 1-64 0,0 1-15232 15</inkml:trace>
  <inkml:trace contextRef="#ctx0" brushRef="#br1" timeOffset="114585.327">15419 16192 29487 0,'-11'-4'2624'0,"11"4"-2112"15,-5-2-512-15,5 2 0 0,0 0 3008 0,0 0 512 16,0 0 80-16,0 0 32 0,0 0-1584 0,0 0-320 15,8-4-64-15,1 0-16 0,2 1-1072 0,2-1-192 16,1 0-64-16,2 1 0 0,-1-1-320 0,4 1 0 16,-1-1 0-16,2-1 128 0,-1 2-128 0,1-3 0 15,2 1 0-15,-3-1 128 16,1 1-992-16,0-1-192 0,-3 0-32 0,-1 0-16 16,-2 0-2032-16,1-2-384 0,-4-1-96 0,1 0-7776 15,-3-1-1568-15</inkml:trace>
  <inkml:trace contextRef="#ctx0" brushRef="#br1" timeOffset="114763.135">15810 15971 11055 0,'0'0'976'0,"0"0"-784"0,-2-5-192 0,0-1 0 15,-2 2 4352-15,4 4 816 0,-3-5 160 0,3 5 48 16,0 0-2000-16,0 0-400 0,-2-3-80 16,2 3-16-16,0 0-944 0,0 0-192 0,0 0-32 0,0 0-16 15,0 0-496-15,2 8-112 0,1-2 0 0,2 3-16 16,-1 1-304-16,0 2-48 0,-1 0-16 0,0 2 0 16,2 3-304-16,-2 2-64 0,-1 2-16 0,0 1 0 15,-1 1-320-15,-1 1 144 0,-1 0-144 0,-1 1 0 0,-3 2 0 0,-2 0 0 16,-3 1 0-16,-1 1 0 15,-2 1-1680-15,-1 1-352 16,-3-1-64-16,-3-2-20000 0</inkml:trace>
  <inkml:trace contextRef="#ctx0" brushRef="#br1" timeOffset="115129.455">14471 16917 20271 0,'-31'2'896'0,"17"0"192"0,-1 1-880 0,0-1-208 16,0 1 0-16,2 0 0 0,-1 0 6448 0,1 0 1232 0,2-1 256 0,1-1 64 15,2 0-5184-15,2 0-1024 16,6-1-192-16,0 0-64 0,0 0-816 0,0 0-160 15,0 0-48-15,0 0 0 0,9-2-176 0,2-1-32 0,4-1-16 0,0-1 0 16,6 1-96-16,4-1 0 16,4-1-16-16,4-1 0 0,3 1-176 0,6-1 0 15,-1 0 0-15,4 1 128 0,3 0-128 0,5 1 0 0,3-2 0 0,2 2 0 16,3 0 0-16,0 1 0 0,1-1 0 0,1 1 0 16,-4-1 0-16,0 0 0 0,2 1 0 0,-4 0 0 15,-1 0-768-15,-1 0-16 0,-3-1-16 0,-4 1 0 16,-3-2-624-16,-3 0-128 0,-4-3-32 0,-5 1-13808 15,-4-1-2768-15</inkml:trace>
  <inkml:trace contextRef="#ctx0" brushRef="#br1" timeOffset="115797.027">14436 17355 26719 0,'0'0'2368'0,"0"0"-1888"0,0 0-480 0,0 0 0 0,-2-5 4032 0,2 5 704 0,-1-5 128 0,0 1 48 16,1 4-2528-16,0 0-496 0,0 0-96 0,-1-6-32 0,1 6-880 0,-2-4-176 15,-2 0-48-15,4 4 0 0,-4-2-208 0,-1 0-32 16,-1 1-16-16,-1 1 0 0,1 3-192 0,-3 0-32 16,-1 1-16-16,-1 2 0 15,-1 2-160-15,-2 2 0 0,-1 2 144 0,-1 2-144 0,-2 3 0 0,3 2 0 16,0 3 0-16,3 1 0 0,1 0 0 0,3 1 0 16,2 1 0-16,3-1 0 0,3 1 0 0,1-3-128 15,3-4 128-15,3-2-128 0,2-2 128 0,2-3 0 16,3-2-144-16,2-4 144 0,3-2 0 0,1-6-144 15,2-2 144-15,1-4 0 0,1-4-128 0,2-5 128 16,0-2 0-16,-1-3 0 0,-1-2 0 0,0-2 0 16,-5-2 0-16,-2 1 0 0,-2 2 0 0,-3 0 0 0,-3-1 0 0,-3 1 0 15,-3 1 0-15,-2 0 0 0,-3 1 0 0,-4 0 0 16,-1-1 0-16,-3 0 0 16,-2 2 144-16,-2 0-144 0,-1 2 0 0,0 3 0 15,-1 1 128-15,0 5-128 0,-4 3 0 0,1 3 0 0,1-1 0 0,-1 4 0 16,1 3 0-16,1 3 0 15,-1 4 0-15,2 1 0 0,-1 2-160 0,3 2 160 16,-2 1-208-16,3 0 80 16,2-1-704-16,2 1-128 0,2 0-16 0,1 0-16 15,2 0-1552-15,3-2-304 0,1-3-64 0</inkml:trace>
  <inkml:trace contextRef="#ctx0" brushRef="#br1" timeOffset="116397.715">14896 17363 31503 0,'0'0'1392'0,"1"-6"288"0,0 1-1344 0,1-2-336 0,1 0 0 0,-1 1 0 0,0-1 2528 0,0 1 432 15,0 0 96-15,0 1 16 0,-2-1-896 0,0 1-192 0,0 5-16 0,-2-5-16 16,0 1-768-16,-1 0-160 0,0 1-16 0,-4 1-16 15,-1 2-480-15,1 1-80 0,-2 1-32 16,-1 2 0-16,0 0-256 0,0 1-144 0,-1 3 160 0,-1 2-160 16,-2 1 0-16,1 2 0 0,-2 2 0 0,1 1 0 15,2 2 0-15,-1 1 0 0,-1 1 0 0,5 0 0 16,1 0 0-16,3 0 0 16,1-2 0-16,3 0-160 0,1-2 160 0,1-1 0 0,2-2-144 0,3-2 144 15,-1-2 0-15,3-4-176 0,1 0 176 0,4-4-128 0,-2-3 128 0,-1-3-128 16,0-1 128-16,0-3-128 0,1-2 128 0,0-1 0 15,1-3 0-15,0 0-128 0,-2-2 128 0,1 2 0 16,0 0 0-16,0 1 0 0,-5 2 0 16,0 1 0-16,-1 0 0 0,0 4 0 15,-2 2 0-15,0 0 128 0,-3 5-128 0,0 0 0 0,0 0 0 16,0 0 128-16,0 0-128 0,-2 5 0 0,-2 2 0 0,-1 2 0 16,-1 2 0-16,1 1 0 0,1 0 0 0,2 1 0 15,-3 0 0-15,3 2 0 0,1-1 0 0,2-2 0 16,1 2 0-16,3 1-128 15,-2 0-656-15,3-1-128 0,-1-1-32 0,3 0 0 16,1-2-1728-16,3-2-336 0,0-1-80 0</inkml:trace>
  <inkml:trace contextRef="#ctx0" brushRef="#br1" timeOffset="117148.295">15133 17027 30815 0,'0'0'1360'0,"0"0"288"0,0-5-1328 0,0 5-320 0,0-6 0 0,0 6 0 0,0 0 2416 0,0 0 400 0,0-5 96 0,0 5 16 16,0 0-1248-16,0 0-240 0,0 0-48 0,0 0-16 16,-6 1-800-16,-1 2-144 0,0 2-48 0,-1 3 0 0,-1 2-224 0,0 2-160 15,1 2 192-15,-2 3-192 0,0 1 128 0,0 1-128 16,1 1 0-16,1 2 0 0,1 0 0 0,0 0 0 16,3-1 0-16,2-1 0 0,-1-3-288 0,3-1 32 15,3-3 16-15,0-1 0 16,0-2-400-16,2-2-96 0,1-3-16 0,2-1 0 15,1-2-864-15,1-2-176 0,2-2-48 0,-1-3 0 16,2 1-480-16,1-4-112 0,0-1 0 0</inkml:trace>
  <inkml:trace contextRef="#ctx0" brushRef="#br1" timeOffset="117548.479">15196 17266 21247 0,'0'0'944'0,"0"0"192"0,0 0-912 0,0 0-224 16,0 0 0-16,6-4 0 0,-1 1 1856 0,1-1 336 0,0-1 64 0,2 0 16 15,-1-2-416-15,0 1-96 16,1-2-16-16,-1 0 0 0,0 1-432 0,2-2-96 16,0 0 0-16,-1 0-16 0,1 0-448 0,-1-1-96 0,0 2-16 0,0-1 0 15,-3-1-304-15,2 0-64 0,-1 0-16 0,1 0 0 16,-1 0-80-16,-2 2-32 0,-2 0 0 0,1 0 0 15,0-1-16-15,-1 1-128 0,-2-1 192 0,-2-1-64 16,-2 1-128-16,0 0 192 0,0 0-192 0,-1 2 192 16,0 0-192-16,-1 1 0 0,1-1 0 0,-1 3 0 15,1 0 0-15,-1 3 0 0,0 1-192 0,-1 3 192 16,0 2-256-16,1 1 80 0,-1 3 16 0,1 1 0 0,-1 2 0 0,-2 3 0 16,3-1 0-16,-1 3 0 0,-1 3 160 0,4 3 0 15,-1 2-144-15,2 0 144 0,1 0-144 0,2-1 144 16,0-1-192-16,1-2 192 0,2-3 0 0,1-3-128 15,-2-1 128-15,2-3 0 0,2-4-192 0,-1 0 32 16,1-3 0-16,1-2 0 16,0-2-448-16,1-1-96 0,-1-2 0 0,2-1-16 15,0-2-2096-15,0 0-432 0</inkml:trace>
  <inkml:trace contextRef="#ctx0" brushRef="#br1" timeOffset="119853.231">15503 16970 16383 0,'0'0'0'0,"0"0"0"0,0 0 0 0,0 0 0 0,0 0 5280 0,0 0 1056 0,0 0 224 0,0 0 32 0,0 0-3776 0,0 0-768 0,0 0-160 0,0 0-32 0,0 0-1104 0,0 0-240 16,-2 6-32-16,0 3-16 0,0 1-272 0,1 1-64 15,-3 0-128-15,2 0 192 0,0 0-192 0,0 1 0 16,-1 3 0-16,1 0 0 0,0 0 0 0,0 2 0 16,0-1 0-16,-1 2-160 15,1 0-1936-15,0-1-384 0,0 0-80 0,1-1-15776 0</inkml:trace>
  <inkml:trace contextRef="#ctx0" brushRef="#br1" timeOffset="120069.707">15395 17195 3679 0,'-11'-1'320'0,"7"1"-320"0,0 0 0 0,4 0 0 15,0 0 6928-15,0 0 1328 0,0 0 256 0,0 0 48 16,0 0-5344-16,0 0-1056 15,0 0-224-15,0 0-32 0,0 0-1072 0,0 0-192 16,0 0-64-16,8 1 0 0,0 2-336 0,3-1-80 0,0-1-16 0,2-1 0 16,1 0-144-16,0-1 0 0,1-1 0 0,1-2 0 15,0 1 0-15,1-1 0 0,0-2 0 0,2 1 0 32,-1-2-2192-32,0-1-432 0,-1 1-64 0</inkml:trace>
  <inkml:trace contextRef="#ctx0" brushRef="#br1" timeOffset="120247.543">15732 17007 3679 0,'0'0'320'0,"0"0"-320"16,0 0 0-16,0 0 0 0,-4 4 7024 0,-3-1 1328 15,7-3 272-15,-5 4 48 0,0 1-5440 0,2 0-1088 16,1 2-224-16,1-1-32 0,-1 1-960 0,1 1-192 16,1 0-32-16,0 2-16 0,0 0-336 0,1 0-64 15,1 0-16-15,-1 1 0 0,0-1-272 0,0 1 0 0,0 1 0 0,1 0 0 31,0-1-1696-31,1 0-400 0,-1 0-80 0</inkml:trace>
  <inkml:trace contextRef="#ctx0" brushRef="#br1" timeOffset="120504.414">15831 16961 11055 0,'0'0'976'0,"0"0"-784"0,0 0-192 16,0 0 0-16,0 0 5440 0,0 0 1024 16,0 0 224-16,0 0 32 0,0 0-4080 0,0 0-816 0,1 8-160 0,4-1-48 15,0 1-592-15,1 0-128 0,0 0-32 0,2 0 0 0,-2 1-352 0,1 0-80 16,-1 1-16-16,-1 0 0 16,2-1-208-16,-4 2-32 0,0 1-16 0,-1 1 0 15,1 1-160-15,-2 2 160 0,-2-1-160 0,0 1 160 31,-3 2-720-31,0 0-144 0,-2-1-16 0,1 1-16 0,-3-2-2240 16,-1 1-448-16,-2-2-96 0</inkml:trace>
  <inkml:trace contextRef="#ctx0" brushRef="#br1" timeOffset="121934.064">15023 17702 13823 0,'0'0'1216'0,"0"0"-960"0,0 0-256 0,0 0 0 0,0 0 3024 0,0 0 560 16,0 0 128-16,0 0 0 0,0 0-784 0,0 0-176 16,0 0-16-16,0 0-16 0,0 0-736 0,0 0-128 0,0 0-48 0,0 0 0 15,0 0-496-15,2 7-96 0,-2 0-32 0,-1 0 0 16,0 1-608-16,-2 0-112 16,2 1-16-16,0-1-16 0,-1 2-288 0,1 0-144 0,-1 0 160 0,1 1-160 15,1 0 0-15,0 0 0 16,0 0 0-16,1 0 0 0,0-1 0 0,0 0 0 15,0 0 0-15,1-1 0 16,1-3-480-16,1-1 16 0,0-3 0 0,1 0 0 16,0 0-304-16,2-1-64 0,-1-1-16 0,2-1 0 15,1 0-1232-15,2-1-240 0,1-1-48 0,0-3-9456 0,-1-1-1872 0</inkml:trace>
  <inkml:trace contextRef="#ctx0" brushRef="#br1" timeOffset="122104.293">15087 17608 2751 0,'0'0'128'0,"-5"0"16"0,5 0-144 0,-6-2 0 0,2-1 0 0,4 3 0 15,0 0 7424-15,0 0 1440 0,-2-4 288 0,2 4 64 0,0 0-6528 0,0 0-1328 16,2-4-256-16,1-1-48 16,2 2-800-16,-5 3-256 0,5-3 128 0,1 0-128 15,-6 3-512-15,7-1-176 0,-7 1-16 0,7 0-16320 16</inkml:trace>
  <inkml:trace contextRef="#ctx0" brushRef="#br1" timeOffset="131924.662">11225 13230 8287 0,'0'0'368'0,"0"0"80"0,0 0-448 0,0 0 0 0,0 0 0 0,0 0 0 0,4-7 2368 0,-1 2 400 0,-1-1 80 0,1 1 16 0,1-1-1424 0,-1 1-288 16,-1-1-48-16,2 1-16 0,-1-1-256 0,0 2-48 16,0-3-16-16,1 1 0 0,0 0-608 15,-2 1-160-15,2-1 0 0,-1 1 0 0,0 0 0 0,1 1 0 16,0-1 2272-16,-1 1 416 0,1 0 96 0,0-2 16 15,0 1-2080-15,1-2-400 16,-1-1-96-16,3 1-16 0,-2-1 48 0,1 1 0 16,-2-1 0-16,2-2 0 0,-1-1-256 0,3 0 0 0,0 0 0 0,-1 0 0 15,1 0 0-15,0-1 0 0,-1-1 0 0,3 1 0 16,0 0 144-16,1 0-144 0,0 0 128 0,0-1-128 16,0 0 176-16,-1-1-48 0,0 0-128 0,0 1 192 0,0-1-192 0,1 0 176 15,-2 1-176-15,-1 0 160 16,1 0-160-16,0-1 160 0,-1-2-160 0,-1 1 160 15,1-2-160-15,-1 2 128 0,-1 1-128 0,0-1 128 16,-1 0-128-16,2-4 0 0,-2 2 144 0,1 0-144 16,-1 1 0-16,1 0 144 0,-2 1-144 0,1-1 0 0,-1 1 144 0,2 0-144 15,-2-1 0-15,0 1 144 0,1 0-16 0,-2 2-128 16,1 0 192-16,1 0-64 0,0 0-128 0,1-1 192 16,-1 1-192-16,1 0 192 0,-1-1-192 0,1 1 192 15,-1-1-192-15,1 1 192 0,-3-1-192 0,2 0 128 16,-2-1-128-16,1 1 128 0,0-1-128 0,-1-1 160 15,0 1-160-15,0-1 160 0,1 1-160 0,-1 0 0 16,0-1 0-16,1 2 0 0,-2 0 0 0,-1 0 128 0,0 1-128 0,0 1 0 16,0 2 128-16,0 1-128 15,-1 1 128-15,0 0-128 0,0 1 176 0,0 1-48 16,1 0-128-16,-1 6 192 0,2-6-192 0,0 0 176 16,-1 1-176-16,-1 5 160 0,3-7-160 0,-3 1 0 0,1 1 0 0,1-1 0 15,1 1 0-15,-3 5 0 16,2-6 0-16,-1 1 0 0,-1 5 0 0,0 0 0 15,1-6 128-15,-1 6-128 0,0 0 0 0,0 0 192 0,0 0-192 0,0 0 192 32,-5 4-1088-32,0 2-224 0,-1 4-32 0,0 1-16 15,-1 0-1456-15,0 2-304 0,0 2-48 0,1 0-10928 0</inkml:trace>
  <inkml:trace contextRef="#ctx0" brushRef="#br1" timeOffset="134113.462">11537 12772 6447 0,'0'0'576'0,"0"0"-576"0,-4 5 0 0,1-1 0 0,-1 0 2384 0,1 2 368 0,0-2 80 0,3-4 16 0,0 0-944 0,0 0-192 15,0 0-48-15,0 0 0 0,0 0-64 0,0 0-32 0,0 0 0 0,0 0 0 16,0 0-512-16,7 1-96 16,-1-2-32-16,2-5 0 0,0-4-736 0,-2-2-192 0,2-4 0 15,0-1 1536-15,-1-4 256 0,1-3 64 0,1-2 16 16,0-1-1120-16,0-2-240 0,-1 0-32 0,0 0-16 15,0 1-160-15,3-5-48 0,0-4 0 16,0 2 0 0,-1 4-256-16,0 1 0 0,-3 3 464 0,1 0 48 0,0 1 0 0,-1 1 0 15,0-1-256-15,-2 3-32 0,1 1-16 0,1-7 0 16,-1 1-208-16,1 6 0 0,-1 2 0 16,0 2 192-16,-1 0 0 0,1 0 0 0,2-2 0 15,-1-1-192-15,-1 1 0 0,0 1 0 16,1 2 192-16,0-1-16 0,0-1 0 0,-1 2 0 15,0-1-48-15,1 0-128 0,-2 1 192 0,3-6-64 16,-1 2-128-16,-1 2 0 0,2-4 0 16,1 0 0-16,-3 3 0 0,1 1 0 15,-1 1 144-15,-1 0 0 0,2 1 0 0,-2-5 0 16,1 0-144-16,-2 3 0 0,0 0 0 16,1 2 0-16,0-1 160 0,0 0-160 0,-1 2 160 15,1-1-160-15,-1 2 0 0,-1-2 144 0,2 2-144 16,-1 1 0-16,3-1 144 0,-1 0-144 0,0-4 0 0,1 0 0 15,0 1 0-15,1-3 0 0,-1 1 0 16,0 3 0-16,0-2 0 0,-2 1 160 0,1 2-160 16,-1 0 128-16,0 1-128 0,-1 1 0 0,1-1 128 15,0 1-128-15,-1 1 0 0,0 0 128 0,0-2-128 16,0 1 0-16,1 0 128 0,-1 0-128 0,-1-1 0 16,1 1 0-16,-2-1 128 0,1-1-128 0,2 1 0 15,-1-1 0-15,2 1 128 0,-2 0-128 0,0-1 0 16,1 0 144-16,-1-4-144 0,2 0 0 15,-2 2 0-15,0 1 0 0,1 0 176 0,-2 2-48 16,0 0 0-16,2-1 0 0,-1 2-128 0,1 0 0 0,-1-1 0 0,2 1 128 16,-1 0-128-16,1-1 0 0,-2 0 0 0,-1 0 128 15,4-1-128-15,-2 1 0 0,-1-2 0 0,0 2 128 16,0-1-128-16,1-1 0 16,-2 0 0-16,0 0 0 0,2-1 128 0,0-6-128 0,0 2 0 0,-1 2 128 15,1 1-128-15,0 2 0 0,1-2 0 0,-2 2 128 16,0 0-128-16,0 1 128 0,-1 0-128 0,0 0 128 15,1 1-128-15,-2 5 0 0,0-1 0 0,2-4 128 16,0 1-128-16,-1 2 0 0,0 0 0 0,-1 3 0 16,2-1 0-16,-1-2 0 0,1-1 0 0,0-1 128 15,-1 0-128-15,1 1 0 0,1-1 0 0,0-1 0 16,1 1 0-16,-1 0 128 0,1-1-128 0,2-4 0 0,-2 1 0 0,0 1 0 16,-1 2 128-16,2 1-128 0,0 1 0 0,2-2 0 15,-2 0 0-15,-1-1 0 16,2 3 0-16,-1-1 0 0,-2-1 0 0,1 0 0 0,-1 3 0 0,0 3 0 15,0-1 0-15,2-4 0 0,-2 0 0 0,1 2 0 16,-1 0 0-16,0 0 0 0,-1-1 0 0,0 0 0 16,0 0 128-16,-1 1-128 0,0 0 0 0,2 0 0 15,-1-1 0-15,1 0 0 0,-2 1 0 0,-1 4 0 16,0-2 128-16,3-4-128 0,-2 2 0 0,1 1 0 16,-1 0 0-16,-2 3 0 0,1 0 0 0,2-4 0 15,0 1 0-15,0 0 0 0,0 1 128 0,0 3-128 0,-1 1 0 0,4-6 128 16,-2-3-128-16,1 2 0 0,-2 1 0 0,0 0 0 15,1-1 0-15,-1 0 0 0,-1 0 0 0,0 0 0 16,0 1 0-16,0 0 0 0,1 1 0 0,0 0 0 16,-1-1 0-16,-1 5 0 15,1 1 0-15,0-5 0 0,0-4 0 0,1 2 0 16,-1 1 0-16,0 1 0 0,-1 0 0 0,2 1 0 0,-2 0 0 0,0 0 0 16,0 0 0-16,0 0 0 0,1 1 0 0,-1-1 0 15,0 0 0-15,1 1 0 0,1 0 0 0,-2 4 0 16,-1-2 0-16,2-4 0 0,1-1 0 0,-3 4 0 15,1 1 0-15,1-1 0 0,0-1 0 0,2-5 0 16,0-1 0-16,-1 2 0 0,0 0 0 0,-1 4 0 16,1-1 0-16,-1 0 0 0,0 1 0 0,1-1 0 0,-1 0 0 0,2-5 0 15,0 2 0-15,-1 2 0 0,1 1 0 0,-1 0 0 16,-1 1 0-16,1 0 0 0,0 0 0 0,-2 0 0 16,1 0 0-16,1 2 0 0,-1-1 0 0,1 1 0 15,0 1 0-15,0-1 0 16,-1-1 0-16,1 1 0 0,-2 0 0 0,1 1 0 0,1-2 0 0,-1 1 0 15,0 1 0-15,0-1 0 0,1-2 0 0,-2 4 0 16,0-3 128-16,1-3-128 0,1 1 0 0,-1 0 0 16,0 1 0-16,1 1 0 0,-1-2 0 0,0 0 0 15,2 0 0-15,-2 1 0 0,0 0 0 0,1 1 0 16,0-2 0-16,0 1 0 0,0-1 0 0,0 1 0 0,0 0 0 16,2 1 0-16,-2-3 0 0,1 1 0 15,-1 0 0-15,-3 3 0 0,1-1 0 0,3-3 0 16,-1 0 0-16,1 0 0 0,-1 0 0 0,0 0 0 15,0-1 0-15,-1 1 0 0,1 0 0 0,-1 1 0 0,-1 1 0 0,1-1 0 16,0 0 0-16,1 0 0 0,-1-1 0 0,-1 3 0 16,0 0 0-16,2-4 0 15,1-1 0-15,-1 1 0 0,0-1 0 0,-1 4 0 0,1-1 0 0,1-4 0 16,-3-2 0-16,2 7 0 0,1-4 0 0,1-2 0 16,-4 0 0-16,1 0 0 0,1 0 0 0,1 1 0 15,-1-2 0-15,1 2 0 0,-2-1 0 0,1 0 0 16,0 2 0-16,-1 4 0 0,-1-1 0 0,1 0 0 15,1 1 0-15,-1-1 0 0,-2-1 0 0,1 0 0 0,1-1 0 0,1-5 0 16,0 2 0-16,1 1 0 16,-2 2 0-16,0 4 0 0,1-3 0 0,0-5 0 15,-1 2 0-15,3 0 0 0,-2-2 0 0,0 5 0 16,-1-2 0-16,2-7 0 0,1 3 0 0,-1 0 0 0,0 1 0 0,0 0 0 16,-3 0 0-16,3-1 0 0,0 1 0 0,-1 5 0 15,-1-3 0-15,1 1 0 16,1-2 0-16,0-7 0 0,0 2 128 0,-2 7-128 0,1 0 0 0,1-1 0 15,-1 0 0-15,3-7 0 0,-1 3 0 0,-2 4 0 16,0 0 0-16,2-8 0 0,-1 0 0 0,-1 8 128 16,4-3-128-16,-1-7 0 0,-1 1 0 0,1 1 0 15,0 1 0-15,0 1 0 0,-1 0 0 0,-1 1 0 16,1-2 128-16,-1 1-128 0,1 0 0 0,-1 3 0 16,1-1 0-16,-1 0 0 0,0 0 0 0,0-2 0 15,3 2 0-15,-4 5 0 0,1-1 0 0,1-8 0 16,0 1 0-16,0 1 0 0,1 0 0 0,0 0 0 15,-2 0 0-15,1-1 0 0,0-1 0 0,0 1 0 16,-1 1 0-16,1-1 0 0,-1 0 0 0,1 0 0 0,-1-2 0 0,1 2 0 16,-1 1 0-16,1 0 0 0,-2-1 0 0,0 6 0 15,1 1 0-15,0-1 0 0,1-3 0 0,-1 0 0 16,0 1 0-16,6-10 0 0,1 2 0 0,-4 8 0 16,-1-3 0-16,1-1 0 0,0 1 0 0,2-7 0 15,-2 0 0-15,0 2 0 16,1 0 128-16,0 0-128 0,-3 0 0 0,2 1 0 0,0 1 0 0,0 1 0 15,-2 0 0-15,2 1 0 0,-1 1 0 0,1 0 0 16,-1-2 0-16,-1 0 0 0,2-1 128 0,-3 7-128 0,1-2 0 0,3-8 0 16,1-1 0-16,-2 4 0 15,0 1 0-15,1 1 0 0,1 0 0 0,0 0 0 16,0-1 0-16,-3 2 0 0,3 0 0 0,-2 1 0 0,-1 1 0 0,-1 1 0 16,0-2 0-16,0 2 0 0,2 0 0 0,-3 2 0 15,0-1 0-15,-1 1 0 0,1-3 0 0,-1 2 0 16,-1-1 128-16,2 2-128 0,-3-2 0 0,1 2 0 15,1 1 0-15,-1-1 0 0,-1 1 0 0,0 0 128 16,0 1-128-16,2-1 0 0,-1 1 0 0,0 0 0 16,0 2 128-16,0 0-128 0,2 0 0 0,-2 0 0 15,-2-1 0-15,1 2 0 0,0 1 0 0,0 1 0 16,0 2 0-16,-2 6 0 0,3-7 0 0,-3 7 0 16,0 0 0-16,0 0 0 0,0 0 0 0,0 0 0 15,0 0 0-15,0 0 0 0,0 0 0 16,0 0 0-16</inkml:trace>
  <inkml:trace contextRef="#ctx0" brushRef="#br1" timeOffset="136448.547">11263 13308 911 0,'0'0'0'0,"0"0"0"0,0 0 0 0,0 0 0 0,0 0 3168 0,0 0 544 0,0 0 128 0,0 0 0 0,0 0-1536 0,0 0-304 0,0 0-64 0,6 1-16 16,0-5-192-16,-2-2-32 0,0 0-16 0,-1-1 0 15,-1 1-144-15,0 0-48 0,0-2 0 0,2 0 0 16,-1 1-288-16,-1-1-64 0,0 0-16 0,2 1 0 16,-1-3-304-16,0 1-64 0,1 0-16 0,-1 0 0 15,2-1-160-15,0 1-48 0,-2-1 0 0,2 0 0 16,-1-1-80-16,3-4-32 0,0-3 0 15,2-1 0-15,-2 1-416 0,1 1 0 16,-1-2 752-16,2 2 64 0,-3-3 16 0,2 1 0 16,0 1-384-16,1 1-80 0,-1-2-16 0,1 2 0 15,0-1-96-15,3-6-32 0,1 0 176 0,-2-1-208 0,0 2-32 16,0 0-16-16,0-1 0 16,0 0-16-16,6-8 0 0,-2-1 112 0,-2 2-240 0,0 1 144 15,0 1-144-15,-1 0 128 0,0 2-128 0,0 0 128 16,0 1-128-16,1-1 128 0,1 0-128 0,-2-1 128 15,1 0-128-15,0-1 128 0,0 1-128 0,0 0 0 16,-2 1 0-16,2 0 128 0,0 1-128 0,0-1 0 0,-2 1 0 0,0 0 128 16,0 1-128-16,0 2 0 15,0 0 0-15,1-1 128 0,-2 0-128 0,2-2 0 16,-2 0 0-16,0-5 128 0,0 2-128 0,0-1 0 16,0 0 0-16,-1 0 0 0,1 1 0 0,1-1 0 15,0-1 128-15,0 3-128 0,0 0 0 0,-1 2 0 16,0-1 0-16,0 2 0 0,-1-1 0 0,0-1 0 15,-2 1 0-15,2-1 0 0,0 1 0 0,0 0 0 0,-2-1 0 0,1 1 0 16,1-2 0-16,0 1 0 0,1-1 128 0,0 1-128 16,-2 0 0-16,3 2 0 0,-1 0 0 0,1 1 0 15,0-1 0-15,2-4 0 0,2-6 0 16,-1 0 0-16,-2 6 0 0,2-5 0 16,1-2 0-16,-3 6 0 0,0 0 0 15,-2 1 0-15,1 2 128 0,-1 0-128 0,2 1 0 16,-2 2 0-16,0 0 0 0,0 1 128 0,-1-1-128 15,1-1 0-15,-1 2 0 0,0 0 0 0,0 0 0 16,0 0 0-16,2-4 0 0,1 1 0 16,-4 3 0-16,1 0 0 0,1 3 0 0,-1 0 0 15,-1 0 0-15,-1 2 0 0,1-1 0 0,0 1 0 16,-1 1 0-16,3-5 0 0,0 2 128 0,-3 1-128 16,2 2 0-16,-1-1 0 0,1-1 0 15,0 0 0-15,0-1 0 0,0 0 0 0,-1-1 0 16,0-1 0-16,2-4 0 0,1-4 0 0,0 0 0 15,-1 5 0-15,0 1 0 0,0 0 0 0,0 0 0 16,0 2 128-16,-2 2-128 0,2-1 0 0,0 2 0 16,0 0 0-16,-1 2 0 0,0-1 0 0,1-5 0 15,2-6 0-15,-1 3 0 16,0 2 0-16,-1 1 0 0,-2 0 0 0,6-10 0 0,-5 5 128 0,2 3-128 16,-1 2 0-16,-1 1 0 15,0 0 0-15,2-7 0 0,0 4 0 0,-2 3 0 0,4-5 0 16,-1 2 0-16,-3 4 0 0,-1 0 0 15,-2 1 128-15,1-1-128 0,-2-1 0 0,4-6 128 16,0-2-128-16,-1 5 0 0,-1 2 0 16,2 0 0-16,0 0 192 0,-1-1-192 0,-1 1 192 15,-1-2-192-15,1 2 0 0,3 1 144 0,-1 0-144 16,-3 0 0-16,0 1 0 0,1 1 0 0,1 2 128 16,0 0-128-16,1-2 0 0,0 0 128 0,0 1-128 15,0 0 0-15,-1-1 0 0,0-1 0 0,1 0 128 16,-1 3-128-16,0-2 0 0,1 0 128 0,1 0-128 15,-1 0 0-15,1-1 0 0,-1-2 0 0,-1 2 128 16,1 2-128-16,0-1 0 0,0 1 128 0,2-4-128 16,0 1 0-16,-2 2 0 0,-1-5 0 0,0 2 0 15,1 1 0-15,-1 1 0 16,-1 0 208-16,1 1-16 0,-1 0-16 0,1-6 0 0,0 2-176 16,-1 3 0-16,0 1 0 0,2 3 0 0,0-1 128 15,0 0-128-15,-2 0 128 0,1 0-128 0,0 3 0 16,-2-1 0-16,5-6 128 0,0 1-128 15,-5 7 0-15,3 0 0 0,1-1 0 0,0 1 128 16,-4-1-128-16,5-4 128 0,-1 0-128 16,-1 3 0-16,-1-1 0 0,-4 1 0 0,1-1 0 15,2 1 144-15,-3 0-144 0,1 2 0 0,-1-1 0 0,1-3 0 0,0 2 128 16,1-2-128-16,-1 2 0 16,1 0 0-16,-2-1 128 0,2 0-128 0,-1 1 0 0,2-1 0 0,-1 3 0 15,0-1 0-15,-1 0 128 0,1 1-128 0,-1 2 0 16,1 0 0-16,-1-1 128 0,2 1-128 15,-1-4 0-15,1 0 0 0,-1 2 0 0,-2 1 0 16,0-1 128-16,1 0-128 0,-1 1 128 0,2 0-128 16,-2-1 0-16,2 1 0 0,0-1 0 0,2-2 128 15,0-1-128-15,-3 3 0 0,4-6 0 16,0 3 0-16,-4 2 0 0,1 0 0 16,-1 1 0-16,1 0 0 0,-2 2 0 0,3-5 128 15,-1 0-128-15,0 3 0 0,-1 2 0 16,0-2 0-16,-1 3 0 0,0 1 0 0,1 1 128 0,-2-1-128 0,0 0 0 15,1 1 0-15,-1 0 0 0,1 3 0 0,0-1 128 16,-1 1-128-16,0-1 0 0,1 0 0 0,0 1 128 16,-2-2-128-16,2 3 0 0,-1-1 0 0,1 1 0 15,-4 5 0-15,5-8 0 0,-1 0 0 16,0 2 0-16,1-1 0 0,-1 3 0 0,-4 4 0 0,6-7 0 16,-1 0 0-16,0 2 0 0,-2-1 0 0,0 0 0 15,-3 6 0-15,5-8 0 0,-2 2 0 16,-3 6 0-16,3-6 0 0,-1 1 0 0,-2 5 0 15,0 0 0-15,0 0 128 0,3-7-128 0,-3 7 0 0,0 0 0 16,0 0 0-16,5-6 0 0,-5 6 0 0,0 0 0 0,0 0 0 16,0 0 0-16,0 0 0 0,0 0-192 15,0 0 64 1,0 0-864-16,0 0-160 0,0 0-48 0,0 0 0 16,0 0-1664-16,0 0-336 0,0 0-64 0</inkml:trace>
  <inkml:trace contextRef="#ctx0" brushRef="#br1" timeOffset="138175.532">11347 13279 10127 0,'0'0'896'0,"0"0"-704"0,0 0-192 0,0 0 0 0,0 0 2720 0,2 4 512 0,0-12 96 0,1-1 32 0,1 0-1376 16,1-2-256-16,0-1-64 0,2-2-16 0,1-1-32 0,0-2 0 0,2-1 0 0,2 0 0 16,2-2-464-16,-1-1-80 0,1-2-32 0,0 0 0 15,3-1-272-15,-1-1-48 0,2-1-16 0,1 0 0 16,-2-1-112-16,1 1-16 0,-2-2-16 0,1-1 0 16,1-3-80-16,6-10-16 0,0 0 368 15,-1 4-384-15,-2-2-64 0,1 0-32 0,0 2 0 0,0 1-80 0,0 0-16 16,-1 2 0-16,6-12 0 0,2-2-256 15,-6 5 0-15,0 1 0 0,-1 3 288 0,0 0 0 16,-1 1 0-16,4-8 0 0,0 3-288 16,-3 6 0-16,0 0 0 0,-2 0 144 0,1 1-16 15,-2-2-128-15,6-5 192 0,2-1-192 16,-2 3 0-16,-2 3 0 0,-1 1 0 0,0 2 128 16,1 2-128-16,-1 0 0 0,0 0 0 0,-2 1 128 15,0-2-128-15,0 2 0 0,-1 0 0 0,0 2 0 16,-1 0 0-16,3-8 0 0,0 2 0 15,-3 5 0-15,5-4 0 0,-2 2 0 0,-2 4 0 0,-1 1 0 16,-1 2 0-16,1-2 0 16,-2 2 0-16,5-9 0 0,8-14 0 0,-7 9 0 0,-1 5 0 15,-2 2 0-15,0 3 128 0,-1 3-128 0,-2 2 0 16,0 0 0-16,-1 0 0 0,0 3 0 0,2 0 0 16,-2 0 0-16,0 0 128 0,-3-2-128 0,0-2 0 15,0 1 0-15,0-1 176 0,1 1-176 0,-2 1 160 16,0-2-32-16,4 1-128 0,-2-3 192 0,0 1-64 15,-3 0 0-15,1 0 0 0,3 0 0 0,-2 2 0 16,1-1 0-16,1 1-128 0,-2-3 192 0,1 2-64 16,1-1-128-16,-1 1 192 0,0-1-192 0,3-8 192 15,-1 2-192-15,-1 6 0 0,3-6 0 16,0 4 0-16,-5 4 0 0,-1 4 0 16,0 2 320-16,-1 2 48 0,0-2 0 0,5-6 0 0,-1-1-368 15,-4 3 0-15,1 1 0 16,1 0 256-16,-1-1-32 0,0-4 0 0,0 3 0 0,0 2-224 0,0 0 128 15,1-2-128-15,7-9 0 0,1 3 0 16,-4 8 0-16,0 1 0 0,-4-1 144 0,-1 1-144 16,1 3 128-16,0 2-128 0,1-2 128 0,4-7-128 15,-2-1 192-15,-2 8-192 0,0-1 128 16,0-1-128-16,-2 0 128 0,-1 1-128 0,0-1 160 0,-1 0-160 0,1 2 160 16,-1-1-160-16,0 0 0 15,0-1 144-15,1 1-144 0,1 2 128 0,-4-1-128 16,2 0 128-16,0 3-128 0,0 0 0 0,-2 1 144 0,0 1-144 0,-1 0 0 15,1 1 144-15,-3 2-144 16,0 0 0-16,0 1 144 0,0 0-144 0,-1 2 128 0,-1-1-128 0,1 0 128 16,-1 1-128-16,0 3 128 0,1-1-128 15,0 1 128-15,-3 5-128 0,4-6 0 0,-2 0 0 0,-2 6 0 16,0 0 0-16,3-6 0 0,-1 1 0 0,-2 5 0 16,4-7 0-16,-1 2 0 0,-3 5 0 0,7-6 0 15,-3-2 0-15,0 3 0 0,-4 5 0 0,6-7 0 16,0 1 0-16,0 0 0 0,-3 1 0 0,-3 5 0 15,7-5 0-15,-2 1 0 0,0-1 0 0,-5 5 0 16,5-5-352-16,-5 5 48 0,0 0 16 0,7-4 0 16,-7 4 288-16,0 0 0 0,0 0 0 31,0 0-4496-31,0 0-848 0</inkml:trace>
  <inkml:trace contextRef="#ctx0" brushRef="#br1" timeOffset="139918.442">11254 13406 16415 0,'0'0'720'0,"0"0"160"0,-7 9-704 0,7-9-176 0,-1 6 0 0,-1 0 0 0,2-6 1776 0,0 0 320 0,0 0 64 0,0 0 16 0,0 0-144 0,0 0-32 16,0 0 0-16,0 0 0 0,0 0-560 0,0 0-112 15,0 0-32-15,6-4 0 0,-2-2-96 0,1-1-32 16,3 0 0-16,0-3 0 0,2-2-288 0,1-1-64 16,1 0-16-16,1-1 0 0,1-1-192 0,3-1-32 15,-1 0-16-15,3-3 0 0,2-2-112 0,0-1-32 16,0 0 0-16,1-2 0 0,1-1-96 0,2-2-32 16,-1 1 0-16,2-2 0 0,-1-1-32 0,0-1 0 15,2 1 0-15,0 0 0 0,1-2 16 0,0-1 0 0,2 1 0 0,-1-1 0 16,-1-2-16-16,1-1-16 15,0 1 0-15,1-1 0 0,-2-1-64 0,0 2-16 16,1 0 0-16,-2 0 0 0,1 0-16 0,-1 1 0 16,1 2 0-16,0 0 0 0,3-1-144 0,-2 1 160 15,1-1-160-15,-1 0 160 0,1 0-160 0,13-14 160 16,-8 4-160-16,-2 4 160 0,-1 2-160 0,1 2 160 0,-4 1-160 0,-2 2 160 16,-1 2-160-16,2-1 160 0,2-1-160 0,-2-1 160 15,0 1-160-15,-1 1 0 0,1-1 144 0,-1-1-144 0,0 1 128 0,-1 0-128 16,-1 2 128-16,0-1-128 0,-1 1 0 0,0 2 128 15,1 0-128-15,-1 1 0 16,-2 1 0-16,0-2 144 0,0 1-144 0,2-2 0 16,0 1 128-16,0-2-128 0,-1 2 0 0,0 0 0 15,0 2 128-15,-1-1-128 0,-1-2 0 0,0 2 0 16,0 2 128-16,-1-1-128 0,0 0 0 0,-2 1 0 0,0 2 0 0,-1 0 0 16,1-1 128-16,0 0-128 0,-2-2 0 0,1 3 0 15,-1 0 128-15,2 0-128 0,-2-1 0 0,2 1 160 16,-1 1-160-16,1 1 128 0,1-2-128 0,-2 0 128 15,-1 1-128-15,0 0 128 0,1 1-128 0,-1 1 0 16,1 2 0-16,-1 0 128 0,2 2-128 0,-3 0 0 16,0 0 144-16,-1 2-144 0,-1-1 0 0,1 0 0 15,-2 1 0-15,2 0 0 0,-2 0 0 0,0-2 128 16,-1 1-128-16,2 0 0 0,-1 1 0 0,0-1 0 0,-2 1 0 0,0 1 128 16,-1 0-128-16,0 1 0 0,-1-1 0 0,1 1 128 15,-2 0-128-15,-1 2 0 16,0 0 0-16,-2 2 0 0,1-1 0 0,-2 2 128 15,0 0-128-15,-3 6 0 0,0 0 0 0,0 0 128 16,3-7-128-16,-3 7 0 0,0 0 0 0,0 0 0 16,0 0 0-16,0 0-192 15,0 0-2192-15,-9 1-448 0,-1 5-96 0</inkml:trace>
  <inkml:trace contextRef="#ctx0" brushRef="#br1" timeOffset="141060.874">11345 13395 23999 0,'0'0'0'0,"0"0"0"0,0 0 0 0,0 0 0 0,0 0 1584 0,0 0 320 0,0 0 64 0,0 0 16 0,0 0 144 0,0 0 48 15,9-11 0-15,-3 4 0 0,1 0-896 0,4-1-192 16,2-1-16-16,5 0-16 0,3 0-160 0,2-2-48 0,1-3 0 0,5 0 0 15,3-2-144-15,1 0-16 0,0-3-16 0,2-1 0 16,2 0-128-16,4 0-32 0,1-1 0 0,2 0 0 16,1 0-80-16,1 0-32 0,1 0 0 0,3-1 0 15,-1-2-96-15,3-1-32 0,-2 1 0 0,2-1 0 16,3 0-16-16,-1 2-16 0,-1 1 0 0,-1 2 0 16,-2-1 16-16,2 0 0 0,-2 0 0 0,-1 2 0 0,0-3-80 0,-3 3-16 15,0 1 0-15,-2 2 0 0,-2-1-32 0,-2 1 0 16,2-2 0-16,-1 1 0 0,1-1-128 0,0 0 160 15,-3 0-160-15,2-1 160 0,1-1-160 0,1 2 0 16,1 0 0-16,-3-1 128 0,-1 1-128 0,-2-1 0 16,3 0 0-16,-3 2 128 0,0-1-128 0,-2 1 0 15,-2 1 0-15,1 1 0 0,-2-1 0 0,0 1 128 16,-5-2-128-16,0 2 0 0,-1 2 160 0,-3 1-160 0,-2 1 192 16,-1 0-192-16,-2-2 192 0,-1 4-192 15,-3-1 192-15,-2 1-192 0,-3 1 256 0,-1 2-48 16,-4 0-16-16,0 2 0 0,-5 4-32 0,4-6-16 15,-4 6 0-15,0 0 0 0,0 0-144 0,0 0 192 16,0 0-192-16,0 0 192 0,0 0-192 0,0 0 0 16,0 0 0-16,0 0 128 0,0 0-128 0,0 0-176 0,0 0 48 0,0 0 0 31,0 0-1936-31,0 0-384 0,0 0-80 0</inkml:trace>
  <inkml:trace contextRef="#ctx0" brushRef="#br1" timeOffset="142048.834">11631 13530 11055 0,'0'0'976'0,"0"0"-784"0,-9-1-192 0,1 0 0 0,-1 0 3632 0,1 1 672 16,-1 0 144-16,2 1 32 0,-1 0-1536 0,1 1-320 0,7-2-48 0,-5 5-16 15,5-5-592-15,-6 6-128 16,6-6-32-16,0 0 0 0,3 10-928 0,2-1-192 15,2-2-48-15,4-1 0 0,2 0-96 0,3-1-32 16,3 1 0-16,4-2 0 0,5-2 0 0,1-1-16 16,2 0 0-16,4-1 0 0,4-2-48 0,2 0-16 15,-1-1 0-15,3-2 0 0,2 1-64 0,4-3-16 0,1 1 0 0,2-2 0 16,1 0-96-16,2 2-32 16,1 1 0-16,-1 2 0 0,-2 0-80 0,-1-1-16 0,2 1 0 0,0 1 0 15,-1 1-128-15,1 1 160 16,-1 0-160-16,1 2 160 0,-3 0-160 0,4 2 0 0,-2-2 0 0,0 2 0 15,-1 1 0-15,-2 0 0 0,1 2 128 0,-2 0-128 16,0 1 0-16,-3 0 0 0,-2-1 0 0,-2 0 0 16,-2 0 0-16,1-1 0 0,-2 1 0 0,-3-2 0 15,-2 1 0-15,-2-1 128 0,-1 0-128 0,-2-2 0 16,0 0 0-16,-3 1 128 0,-1-2-128 0,-2 0 0 0,-3 0 128 0,-2-2-128 16,0 0 0-16,-3 0 128 0,0-1-128 0,-4 0 0 15,-2 0 144-15,1 0-144 0,-10 1 128 0,6-2-128 16,-6 2 160-16,0 0-160 0,0 0 144 0,0 0-144 15,0 0 128-15,0 0-128 16,0 0 128-16,0 0-128 0,0 0 128 0,0 0-128 31,0 0-320-31,0 0-160 0,-5-7-32 0,5 7 0 0,-8-3-2096 0,-3 2-416 0</inkml:trace>
  <inkml:trace contextRef="#ctx0" brushRef="#br1" timeOffset="142983.076">11838 13772 13823 0,'0'0'1216'0,"-8"-1"-960"0,1-1-256 0,-1 2 0 0,-1 0 2880 0,0 1 512 16,-1-1 128-16,1 0 0 0,-1 0-1088 0,0 1-240 15,2 2-32-15,-1 0-16 0,-1-2-96 0,2 1-32 16,-1 0 0-16,9-2 0 0,-10 2-672 0,10-2-128 16,-8 4-16-16,8-4-16 0,0 0-240 0,0 0-48 15,0 0-16-15,0 0 0 0,0 0-272 0,0 0-48 16,1 8-16-16,5-1 0 0,3-3-176 0,0 1-48 15,2-1 0-15,3 1 0 0,2-1-96 0,1 1-32 16,2 2 0-16,3 1 0 0,2-1-32 0,1 2-16 16,-1 0 0-16,0 2 0 0,0 2 16 0,2 0 0 15,1 2 0-15,1-1 0 0,3 0 32 0,2 1 0 16,2-1 0-16,-1 1 0 0,-1 3-48 0,3 0 0 16,3-1 0-16,-2 2 0 0,0 0-16 0,1 1 0 15,-2-1 0-15,2 0 0 0,0 0-128 0,1 1 0 0,1 1 144 0,1 2-144 16,0 2 0-16,-2 1 128 15,1 5-128-15,-1-1 0 0,0-2 0 0,-2 1 128 16,1 0-128-16,-1 0 0 0,-3-1 0 0,3-1 144 0,0-1-144 0,0 1 0 16,-3-1 128-16,1 3-128 0,-1 2 0 0,0-2 0 15,-2 2 128-15,-2 0-128 0,0 1 0 0,-2 0 0 16,-1-1 128-16,2-4-128 0,-1-2 0 0,0-2 0 16,-2-1 128-16,1-1-128 0,1-3 0 0,-1 0 0 0,-3-1 0 0,-1-1 128 15,0-3-128-15,1-1 0 0,-2-1 176 0,-1 0-176 16,-1 0 160-16,0 0-160 0,-2-1 208 0,0 1-48 15,0 1-16-15,-3-1 0 16,-1-1-144-16,1 0 192 0,-1 0-192 0,1-1 192 16,0 1-64-16,-1 1 0 0,-1-1 0 0,0 1 0 0,-1 0-128 0,3 0 0 15,-2 0 0-15,0 0 0 0,-1-1 0 0,0 0 0 16,0 0 0-16,-1-1 0 0,2-2 0 0,-5 0 0 16,-8-7 0-16,10 6 0 0,-1-2 224 0,-9-4-32 15,0 0-16-15,0 0 0 0,9 4-128 0,-9-4-48 16,0 0 0-16,0 0 0 0,0 0 0 0,0 0 0 15,0 0 0-15,0 0 0 0,0 0 0 0,0 0 0 16,0 0 0-16,0 0 0 0,0 0 0 0,0 0 0 16,0 0 0-16,0 0 0 0,0 0 0 0,0 0 0 15,0 0 0-15,0 0 0 0,0 0 0 0,0 0 0 0,0 0 0 0,0 0 0 16,0 0 0-16,0 0 0 16,0 0 0-16,0 0 0 15,0 0-464-15,0 0-96 0,0 0-16 0,6-4 0 16,-6 4-1344-16,7-4-288 0,-7 4-48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2-13T18:01:25.00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10039 4048 19343 0,'0'-27'1728'0,"0"27"-1392"15,-3-7-336-15,1-3 0 16,0 1 0-16,0 3 0 0,2 6 0 16,-4-6 3840-16,4 6 704 0,-4-5 144 0,4 5 32 0,-5-6-3328 0,5 6-672 15,-4-4-128-15,4 4-16 0,-3-6-352 0,3 6-64 16,-5-3-16-16,1 2 0 0,-2 0-144 0,-1 0 128 15,-1 2-128-15,1 2 128 0,0-1-128 0,-1 4 0 16,-1 3 0-16,2 2 0 0,-2 2 0 0,3-1 0 16,1 2-128-16,-3 10 128 0,1 1-144 0,3-2 144 15,2 0-192-15,0-2 192 0,-2-4-144 0,3-1 144 0,3-4 0 0,1-1-144 16,0-2 144-16,-3-9-128 0,0 0 128 0,10 4-128 16,0-3 128-16,-1-2-160 0,2-3 160 0,2-6-160 0,0-2 160 0,-4 2 0 31,0-2 0-31,4-8 0 0,-1 0 0 0,-1 0 0 0,-1 0 0 0,-3 3 0 0,0 0 0 0,0 2 144 15,-3 1-144-15,-1 3 0 0,0 0 160 0,-2 1-160 16,0 1 128-16,-1 9-128 0,-1-7 208 0,1 7-32 31,0 0-16-31,0 0 0 0,0 0 112 0,0 0 32 0,0 0 0 0,0 0 0 16,-7 5-160-16,3 5-16 16,0 2-128-16,2 2 192 0,0 1-192 0,2-3 0 15,0 3 0-15,3 17 0 0,-1-3 0 0,2-7 0 0,0-2 0 16,1-2 0-16,-1-3 0 0,0-2-128 0,3-3 128 15,2-3-176-15,2-3 32 0,-1-2 0 0,3-5 0 0,-3-1 144 16,2-3 0-16,0-6 0 16,-2-2-4464-16,-1-1-848 0</inkml:trace>
  <inkml:trace contextRef="#ctx0" brushRef="#br0" timeOffset="229.232">10241 3709 6447 0,'0'0'272'0,"-6"-6"80"0,5-2-352 0,-1 0 0 0,0 1 0 0,4-2 0 16,-1 4 0 0,-1 5 0-16,0 0 0 0,4-7 7568 0,-4 7 1456 15,0 0 272-15,4-5 64 0,-4 5-7088 0,0 0-1424 16,0 0-272-16,0 0-64 0,9 10-240 0,-7-1-32 16,0 2-16-16,1 12 0 0,-2 3 32 0,0 3 0 0,-1 3 0 0,-1-8 0 15,-1 4-256-15,-2 17 0 0,2 0-144 0,-1-13 144 16,1 3-224-16,-1 18 48 0,-2-6 16 0,3-3 0 31,1-3-1440-31,1-6-304 0,0-4-48 0,2-5-16 16,1-4-720-16,0-4-128 0,0-6-48 0</inkml:trace>
  <inkml:trace contextRef="#ctx0" brushRef="#br0" timeOffset="466.17">10397 3722 9215 0,'-4'-18'816'0,"1"7"-656"0,0 1-160 0,2 3 0 15,0 0 4960-15,-1-3 960 0,1 2 192 0,1 8 32 16,-3-7-3024-16,3 7-624 0,0 0-112 0,0 0-16 16,0 0-960-16,0 0-192 15,0 0-48-15,0 11 0 0,1 3-720 0,1-2-128 0,-2 3-48 0,0 14 0 16,0 0-144-16,0 5-128 0,-2 3 144 0,1 14-144 16,0 4 0-16,0-3 0 0,1-1 0 15,0-1 0-15,2-2-320 16,1-3 64-16,-1-10-8624 31,3-3-1712-31,4-6-352 0</inkml:trace>
  <inkml:trace contextRef="#ctx0" brushRef="#br0" timeOffset="2250.949">11660 3983 12895 0,'0'0'576'0,"0"0"112"0,-1-8-560 0,1 8-128 15,0-8 0-15,0 0 0 0,0 0 3984 0,0 1 768 0,0-1 160 0,0 0 16 32,-2 0-2272-32,2 8-464 0,0-7-80 0,0 7-32 0,-3-5-848 0,3 5-160 0,-4-7-48 0,4 7 0 15,-4-4-416-15,-4 0-96 0,1 0 0 0,7 4-16 16,-10-4-176-16,3 4-48 0,-2 1 0 0,-5 2 0 0,-1-1-272 0,0 2 0 15,-2 4 0-15,3 2 0 0,-2 1 0 0,1 3 0 16,0 1 0-16,2 4 0 0,-1 2 0 0,7-4-192 16,-1 1 192-16,3 3-192 0,0 1 0 0,2-1 16 15,3-1 0-15,0-1 0 0,3-2-96 0,-1-1-32 16,5-3 0-16,1-3 0 0,0-3 96 0,3-2 16 31,2-4 0-31,6-9 0 0,2-4 192 0,-1-2 0 0,1-4 0 16,-1-4-160-16,6-13 16 15,-4-1 0-15,8-15 0 0,-4 3 144 0,-8 7 0 0,-8 13 0 16,0-1 0-16,3-13 0 0,-4 6 0 0,-2 4 0 16,-2 2 0-16,-1 1 144 0,-1 2-144 0,-3-2 0 0,0 12 0 15,-1 1 0-15,-1 1 0 0,-2-3 0 16,0 8 0-16,1 4 0 0,3 6 480 0,0 0-16 16,-6 1 0-16,-3 11 0 0,4 1-464 15,2 3 0-15,1 11 0 0,-3 2 0 0,4 0 0 16,-2 3 0-16,1 2 0 0,-3 5 0 0,3-1 0 0,0 1 0 15,2-1 0 1,1-1 0-16,0-3 0 0,0-1 0 0,2-11-160 0,1 1 32 0,0-2 0 16,2-2 0-16,-1-3 0 15,4-2 128-15,-1-3-160 0,1-2 160 0,2-3-160 0,2-3 160 0,0-3-160 16,1-3 160-16,1-3-160 0,-1-3 160 0,9-6 0 16,-3-2-144-16,-1 0 144 0,-2-2 0 0,0 0 0 15,-2 0 0-15,-4 4 0 0,-1 0 0 0,3-7 0 16,-1 1 0-16,-4 1 0 0,-3 2 0 0,-1 1-144 15,-1 2 144-15,-2-1 0 0,-2 2 0 0,-1 1-128 16,-1 2 128-16,-1 1 0 0,0 2 0 0,-2 3 0 16,-1 0 0-16,-1 2 0 0,0 2 0 0,1 1 0 0,0 1 0 0,0 1 0 15,1 3-192-15,-4 2 32 0,0 1 0 0,3-1 0 0,1 0-160 0,-1 2-16 32,1 1-16-32,-2 3 0 0,-1-1 16 0,5-4 0 0,-3 0 0 0,2 4 0 0,0-3 96 0,2-2 32 15,3-7 0-15,-2 9 0 0,2-9 208 16,0 0 0-16,0 0 0 0,0 0 0 0,0 0-144 15,0 0 144-15,0 0-128 0,0 0 128 0,0 0 0 16,0 0 0-16,0 0 0 0,0 0 0 0,0 0 144 16,0 0-144-16,0 0 160 0,0 0-160 0,0 0 0 0,0 0 144 0,0 0-144 15,0 0 0-15,0 0 144 16,0 0-144-16,4 9 0 0,-4-9 128 0,0 0-128 31,-2 10 0-31,0 0 0 0,-1 0 0 0,1-2 0 0,1 2 0 0,0 1 176 0,0 1-176 16,0 0 160-16,1 5-160 15,1-5 0-15,1-1 0 0,3 3 0 0,0 2 0 0,1-3 0 0,0-1 0 16,1-1 0-16,0-1 0 16,2-2 0-16,4-1 0 0,2-1 0 0,-2-2 0 0,0 0 0 15,0-3 0-15,2-2 0 0,-2-2 0 0,0 0 0 16,1-1 176-16,-2-3-176 0,-1-1 192 0,2-5-192 16,-1-1 0-16,-1 1 0 0,0-7 0 15,-3 1 256-15,-1 3-64 0,-1 0-16 0,-2 2 0 31,-1-1-176-31,-1 1 0 0,-2 2 144 0,2 3-144 0,-4-4 0 16,1 2 0-16,1 2 0 0,0 3 0 0,0 6 144 16,0 0-144-16,0 0 0 0,0 0 128 0,0 0-128 15,0 0 0-15,0 0 0 0,0 0 0 16,0 0 0-16,0 0 0 0,4 10 0 16,-4-10 0-16,3 7 0 0,-1 2 128 0,4 7-128 15,0-1 192-15,-2 0-192 0,-1 3 0 0,0 0 0 0,-1-1 0 16,-1 1 192-16,-2-1-192 0,1 0 192 0,0-2-192 15,0 0 128-15,0-2-128 0,-1-1 0 0,2 0 0 16,2-2 0-16,-1-3 0 0,-2-7 0 16,0 0-2640-16,0 0-592 0,0 0-112 0</inkml:trace>
  <inkml:trace contextRef="#ctx0" brushRef="#br0" timeOffset="2630.098">12307 3914 17503 0,'0'0'1552'0,"0"0"-1232"0,0 0-320 0,0 0 0 16,0 0 3472-16,0 0 640 0,0 0 128 0,0 0 32 15,0 0-1824-15,0 0-352 16,0 0-80-16,0 0-16 0,0 0-1072 0,0 0-224 0,4 8-32 0,-1 0-16 15,0 1-336-15,-2 1-64 16,0 1 0-16,-1-2-16 0,0 2-240 0,0 2 0 0,0 2 128 0,-1 1-128 16,1 0 0-16,-1 1-288 15,-1-1 64-15,1 1 16 16,0-1-2112-16,1-1-432 0,0-4-64 0,0 1-13312 0</inkml:trace>
  <inkml:trace contextRef="#ctx0" brushRef="#br0" timeOffset="2829.601">12419 3748 29775 0,'0'0'1312'0,"-5"-7"288"0,2 1-1280 0,2 1-320 15,0 1 0-15,1 4 0 0,0 0 1472 0,0 0 256 0,0 0 32 0,0 0 16 16,1-8-928-16,-1 8-176 0,0 0-32 0,0 0-16 16,0 0-496-16,0 0-128 0,10 0 0 0,-10 0 0 15,5 4-1104-15,3 6-240 0,0 0-64 0,-2 1 0 16,0 1-2064-16,-4 2-432 0</inkml:trace>
  <inkml:trace contextRef="#ctx0" brushRef="#br0" timeOffset="3118.916">12477 3860 29311 0,'0'0'1296'0,"0"0"272"0,0 0-1248 0,0 0-320 0,0 0 0 0,0 0 0 15,0 0 1728-15,-2 10 272 0,2 0 64 0,1 2 16 16,0 0-912-16,1 1-176 0,2 0-32 0,0 3-16 15,-1-1-416-15,1-4-80 0,-1 1 0 0,2 6-16 16,1-3-304-16,-2-2-128 0,0 0 0 0,0-4 128 16,-4-9-128-16,6 10 0 0,-6-10 0 0,6 6 0 15,-6-6 176-15,0 0-48 0,0 0-128 0,8-5 192 16,0 0 32-16,0-6 0 0,-4-1 0 0,1-7 0 16,1 0-224-16,-3 4 0 0,0 4 0 15,-1 0 256-15,3-5 0 0,0 0 0 0,1 3 0 16,-3 1-448-16,2 2-64 0,1 1-32 0,1 1 0 15,-2 1-1776-15,1 1-368 0,-6 6-64 16,9-3 0-16,-9 3-1088 0,6 0-192 0,2 0-64 0,3 3 0 16,-11-3 1024-16,10 5 208 0</inkml:trace>
  <inkml:trace contextRef="#ctx0" brushRef="#br0" timeOffset="3498.078">12739 3909 1839 0,'0'0'160'0,"0"0"-160"16,0 0 0-16,10 4 0 0,-10-4 3968 0,10 0 752 16,-1-2 144-16,-2-2 48 0,-7 4-1696 0,8-5-336 15,-8 5-64-15,3-6 0 0,2 0-640 0,1-4-112 16,-1 1-16-16,-2 1-16 0,0 2-624 0,-3 6-112 0,0-9-16 0,0 9-16 15,0-9-528-15,0 9-96 0,-3-5-32 0,3 5 0 16,-9-3-192-16,1 3-32 16,0 4-16-16,-1 1 0 0,-3 4-240 0,1 3-128 0,-1 2 160 0,3-3-160 0,-1 3 0 0,-3 6 0 15,3 0 0-15,1 0 0 0,2 0 0 0,3 0-128 16,1-2 128-16,1 1 0 0,2-2-192 0,2-3 64 16,0-3 128-16,3-1-208 0,2-3 208 15,-7-7 0-15,9 5 0 0,1-5-256 0,2-3 0 16,-1-3 0-16,-3 1 0 0,0-4 256 0,6-6-176 15,-2 0 176-15,-1 0-160 0,0-2 160 0,0 1 0 32,0 1 0-32,0 3 0 0,-3 1 0 0,0 2 0 0,-2 2 0 0,-6 7 0 15,5-6 0-15,-5 6 144 0,0 0-144 0,0 0 0 16,0 0 128-16,0 0-128 0,0 0 0 0,0 0 0 0,-1 11 0 0,-1-2 128 16,1 0-128-16,-1 5 0 0,-1-1 0 0,3 1 0 15,-1 0 0-15,1-2 0 0,1-1 0 0,2 0 0 16,2 0 0-16,-2-2-144 15,2 0-1200-15,2 3-256 0,0-2-32 0,1-4-16 0,-1-3 1136 0,2-3 240 16,2-1 32-16,-3-2 16 16,0-2-672-16,5-5-128 0,1-4-16 0,0 0-16 15,0-1-2656-15,-2-3-544 0</inkml:trace>
  <inkml:trace contextRef="#ctx0" brushRef="#br0" timeOffset="3733.577">13216 3495 13823 0,'-2'-12'1216'0,"0"-3"-960"15,-1 0-256-15,0 6 0 0,1 0 4432 0,-1-2 848 16,-1 1 160-16,0 3 48 0,1 1-2496 0,3 6-496 16,0 0-112-16,0 0-16 0,0 0-1088 0,0 0-208 15,0 0-48-15,-4 10-16 0,-2 0-624 0,2 2-112 16,-1 4-16-16,2 2-16 0,-1 4-96 0,1 6-16 16,2 4 0-16,-1 6 0 0,-2 6-128 0,1-11 0 15,1 6 0-15,0 24 128 0,0 0-128 0,0-1 0 0,1-3 0 0,-1-3 0 16,1-3-512-16,2-5-48 0,1-5 0 0,0-4 0 31,0-5-1696-31,1-7-352 0,1-5-64 0,-1-5-16 0,1-5-576 0,1-4-112 0,-5-8-16 0</inkml:trace>
  <inkml:trace contextRef="#ctx0" brushRef="#br0" timeOffset="4099.394">13056 3901 6447 0,'-13'-3'576'0,"6"2"-576"15,7 1 0-15,-9 0 0 0,3 1 5104 0,6-1 912 16,0 0 176-16,-9 6 32 0,9-6-3824 0,-5 7-768 16,5-7-160-16,0 0-16 0,-1 6-560 0,1 3-128 15,0-9 0-15,4 5-16 16,-4-5-48-16,7 6 0 0,-7-6 0 0,11 5 0 0,1 0-176 0,2-3-32 16,-2-2-16-16,-2 0 0 0,2-1-192 0,1-1-32 15,1-3-16-15,9-1 0 0,0-1-240 0,-1 1 144 16,-1-2-144-16,1-1 128 0,1-2-128 0,-1 0 0 15,0-1 0-15,0 1 0 0,0 0-160 0,-8 2-64 16,-1 0-16-16,7-7 0 0,-11 6 240 16,0 2 0-16,1-3 0 15,-1 1-960-15,-6 5-160 0,-1-1-32 0,1 0 0 0,-3 6 704 0,0-9 128 0,0 9 16 0,-3-6 16 16,0 1 32-16,3 5 0 16,-8-6 0-16,8 6 0 0,-8-2 256 0,8 2-160 15,-9 2 160-15,2 3-128 0,0 0-64 0,2 2-16 16,2 1 0-16,1-2 0 15,-3 1-1504-15,2 4-288 0,2 1-64 0,0 0-11056 0</inkml:trace>
  <inkml:trace contextRef="#ctx0" brushRef="#br0" timeOffset="4352.218">13448 3766 29375 0,'0'0'1296'0,"0"0"272"0,0 0-1248 0,0 0-320 16,0 0 0-16,0 0 0 0,0 0 1888 0,0 0 320 16,0 0 64-16,0 0 16 0,0 0-944 0,0 0-176 0,-2 10-32 0,2-2-16 15,-1 2-320-15,-1 8-64 0,0-1-16 0,0 2 0 16,0 1-272-16,0 2-64 0,-1 0-16 0,0 1 0 16,-1 1-368-16,2 0 128 0,0 0-128 0,1 1 0 15,0-1-208-15,2-2-112 0,-1-2-32 0,1-4 0 47,0-3-2128-47,2-3-416 0,1-3-96 0,-4-7-8352 0,0 0-1680 0</inkml:trace>
  <inkml:trace contextRef="#ctx0" brushRef="#br0" timeOffset="4540.404">13598 3485 24879 0,'-10'-3'1088'0,"10"3"256"0,-8-4-1088 0,8 4-256 0,0 0 0 0,0 0 0 16,0 0 0-16,0 0 0 0,0 0 0 16,0 0 3072-16,0 0 544 0,-2 9 112 0,2 0 32 0,2 0-3216 0,1 2-544 15,0 1-304-15,0 1 48 32,1 1-2736-32,-2 2-528 0,0 3-128 0,5 1 0 0</inkml:trace>
  <inkml:trace contextRef="#ctx0" brushRef="#br0" timeOffset="5418.187">13613 3758 33167 0,'0'0'1472'0,"0"0"304"0,0 0-1424 0,-7 4-352 15,7-4 0-15,-5 7 0 0,-1-1 1280 0,2 3 176 16,2 1 32-16,1 3 16 0,-1 1-560 0,1-1-112 16,0 0-32-16,0 9 0 0,1 0-320 0,0 0-64 15,0 0-16-15,1 2 0 0,-1 2-160 0,1 1-48 16,1-1 0-16,0-3 0 0,0-3-192 0,3-1 0 0,-1-4-144 0,3-3 144 31,-1-2-192-31,1-4 48 0,0-2 16 0,0-3 0 0,1-3-128 0,2-4 0 0,-2-2-16 0,3-10 0 16,-4 5 272-16,1 1 0 0,4-12 0 15,1 2 0-15,-3 3 0 0,-1 2 0 16,-2 3-224-16,0 2 16 0,0 0 0 0,3 0 0 16,-4 5 208-16,-1 3 0 0,1-3 0 15,0 2 0-15,-6 5 0 0,0 0 0 0,0 0 0 0,10 2-144 0,-2 0 144 16,-1 1-128-16,6 3 128 15,-3-2-304-15,1 1 32 16,-1-2 0-16,1-1 0 0,1-1-64 0,-3-2-16 16,1-2 0-16,1-2 0 0,0-1 160 0,1-3 16 0,0-2 16 0,-2 3 0 15,2-2 160-15,6-5-128 0,-3 0 128 0,0-1-128 16,-3 0 128-16,-2-2 0 0,-2-1 0 0,0 1 0 16,-2-1 0-16,-2 0 176 0,-1 2-176 0,-3-1 192 15,-2-1-192-15,-1 3 0 0,-2 1 0 0,1 5 0 16,-3 0-176-16,-3-1-64 0,1 3-16 0,-2 5 0 0,-3 4 96 0,1 3 16 15,0 3 0-15,1 4 0 0,0 2 144 0,1 4 0 16,1 0 0-16,0 4-128 0,0 3 128 0,2 3 0 16,3 1 0-16,0 3 0 0,0 2 0 0,3 1 0 0,2 0 0 0,3 0 0 15,1-1 0-15,1-4 0 16,-1-5 0-16,2-10 0 16,0-1 0-16,6 2-160 0,1-5 160 0,2-5-160 15,3-1 160-15,-5-4 0 0,-1-3 0 0,7-4 0 31,-2-4-432-31,-4 1 0 0,-1-3 0 0,9-9 0 0,-3-1 304 0,0-1 128 0,-2 1-128 0,-5 7 128 16,0-4-336-16,4-10 16 0,0 4 0 0,-6 9 0 16,-2 0-560-16,3-7-96 0,-2 3-32 0,-4 3 0 15,-2 3 112-15,0 4 0 0,-2 2 16 0,0 9 0 16,0 0 608-16,0 0 112 0,0 0 32 0,-8 5 0 0,0 4-80 0,3 4-16 16,0 3 0-16,2 1 0 0,-3 2 80 0,4 1 16 0,0 2 0 0,2-4 0 15,1 4 448-15,0 12 112 16,0-1 16-16,2 0 0 0,0-1 192 0,0-2 64 0,-1 0 0 0,3-6 0 0,-1-4-128 0,-1-3 0 15,0-3-16-15,-1-2 0 0,-2-2 464 0,1-2 112 16,-1-8 16-16,0 0 0 0,0 0-304 0,0 0-48 16,0 0-16-16,0 0 0 0,-11-5-240 0,1 0-48 15,0-2-16-15,0-1 0 0,1 1-272 0,1 0-48 16,-1 2-16-16,0 0 0 0,1 3 32 0,3 1 0 16,5 1 0-16,-7-1 0 0,7 1 96 0,0 0 32 15,0 0 0-15,0 0 0 0,0 0-304 0,0 0 128 16,0 0-128-16,0 0 0 15,1 7 0-15,-1-7 0 0,7 8 0 0,2-1-192 16,2-2 192-16,0-1 0 0,2-1 0 0,3-4 0 16,3-3 0-16,2-1 0 0,1-2-128 0,1-1 128 0,1-3-208 0,3-2 0 15,-3-1 0-15,2 0 0 16,-1-2-2672-16,-1 1-544 0,7-8-96 0,-1 2-32 0</inkml:trace>
  <inkml:trace contextRef="#ctx0" brushRef="#br0" timeOffset="6414.551">15639 3793 35295 0,'-7'-9'1568'0,"5"5"320"0,0-3-1504 0,-1-3-384 16,2 0 0-16,-1 1 0 0,0 2 1168 0,0 2 176 16,2 5 16-16,-5-6 16 0,0 1-352 0,-1 2-64 15,0 0 0-15,-3 2-16 0,1 2-560 0,-1 1-128 16,2 1 0-16,-3 2-16 0,0 1-240 0,0 3 128 16,-1 1-128-16,1 1 0 0,-1-1 0 0,0 3 0 15,2 2-208-15,3 2 64 0,0 1-64 0,2-7-16 16,2 0 0-16,-1 4 0 0,2-3 32 0,1-2 16 0,0-10 0 0,0 0 0 15,8 9 176-15,-1-6-192 0,0-1 192 0,8-3-192 16,-2-3 48-16,3-2 0 0,1-3 0 0,0 1 0 0,-1-2 144 0,-1 0 0 31,-1 0 0-31,-5 4 0 0,-1 1 0 0,3-2 0 0,-2 3 0 0,-9 4 0 0,0 0 0 0,0 0 0 16,0 0 0-16,5 5 0 0,-5-5 0 0,2 8 0 16,1 0 0-16,-2 3 128 0,-1-1-128 0,0 0 0 31,0 0 0-31,0-2 128 0,0-8-128 0,1 9 0 15,-1-9 0-15,0 0 0 0,8 5 0 0,1-4 0 0,2-5-144 0,0-1 144 16,2-4 0-16,0-3 0 0,1-3 0 0,1-5 0 16,2-3 0-16,1-3 0 0,0-1 0 0,3-3 0 15,1-2 0-15,1-2 0 0,0-1 0 0,-2 1 0 0,-1 1 0 0,-3 1 0 32,-4 0 0-32,-2 3 128 0,-2 3-128 0,-4 3 192 0,-3 2-192 0,-2 9 192 0,-3 1-192 0,-3 0 0 15,-1 4 0-15,-2 6 128 0,-2 5-128 0,-3 5 0 16,-6 8 0-16,1 6-176 0,-1 3-64 0,1 10-16 15,-1 4 0-15,-1 8 0 0,-2 6 128 0,2 4 128 16,2 6-208-16,4 4 80 0,-1 3 128 0,3 5-128 0,2 2 128 0,6-2-128 16,4-3 128-16,2-8 0 15,3-7 0-15,3-10 0 0,0-6 0 0,0-16-128 0,1-3 128 0,2-4 0 16,1-3 0-16,2-5-128 0,1-5 128 0,8-4 0 16,-7-9 0-16,1-6 0 15,-1-7 192-15,0-5-64 0,-2-6 128 0,-2-4 48 16,-1-4 0-16,-4-2 0 0,0-1-128 0,-4-2-32 15,-2-3 0-15,-2-1 0 0,-2-3-144 0,-1 4 0 16,-4 2-160-16,0 1 160 16,-1 2-560-16,1 5-16 0,-1 4 0 0,2 5 0 0,1 5 256 0,1 6 64 0,-2 2 0 0,4 9 0 15,-1 1 0-15,-1 3 0 0,6 2 0 0,-7 4 0 32,7-4-496-32,0 14-80 0,2-1-32 0,3 1 0 15,0 2-1632-15,4-1-336 0,1 3-64 0</inkml:trace>
  <inkml:trace contextRef="#ctx0" brushRef="#br0" timeOffset="6683.72">16690 3446 25791 0,'-5'-13'2304'0,"1"4"-1856"0,0-2-448 0,1 0 0 15,0 0 3296-15,1 1 560 0,1 3 112 0,1 7 32 16,-2-8-1824-16,2 8-352 0,0 0-80 0,0 0-16 15,0 0-768-15,0 0-144 0,0 0-48 0,0 0 0 16,-2 11-464-16,0 4-112 16,-1 3 0-16,1 5-16 0,1 4-176 0,-2 4 0 15,1 7 0-15,-1 5 0 16,0 5-224-16,0 4 32 0,2 2 0 0,0 2 0 16,-1 1-1520-16,2-2-288 0,2-3-64 0,0-4-16 15,0-5-1824-15,0-7-384 0,0-7-64 0</inkml:trace>
  <inkml:trace contextRef="#ctx0" brushRef="#br0" timeOffset="7367.85">16515 3818 23951 0,'-17'-10'1056'0,"6"6"224"16,0 1-1024-16,2-1-256 0,2 1 0 0,7 3 0 16,0 0 3312-16,0 0 592 0,0 0 128 0,0 0 32 15,0 0-3024-15,0 0-592 16,13-3-128-16,3-1-32 0,1 1-288 0,4-4 0 0,5-1-128 0,0-3 128 15,0-3 0-15,3-1 128 0,2-3 16 0,0 0 0 16,-1-3-16-16,2-1 0 0,0-1 0 0,0 0 0 16,-1-2-128-16,-1 1 0 0,-1 0 144 0,-2-1-144 15,-4-2 144-15,-2 1-144 0,-3-4 192 0,-1 1-192 16,-3 0 0-16,-3 0 0 0,-3 0-160 0,-3-1 160 16,0 0-704-16,-3 3 0 0,-2 1-16 0,-1 4 0 15,-3 3 64-15,-3 3 16 0,-2 2 0 0,-1 4 0 0,0 5 432 0,-1 5 208 16,0 4-192-16,-1 5 192 15,-2 3-128-15,0 4 128 0,-2 5 0 0,1 5 0 0,1 3 0 0,-1 4 0 0,3 5-144 0,-1 3 144 16,2 5 0-16,2 4 224 0,0 3-32 0,2 4-16 16,0 1-176-16,2 1 0 0,-1-2 144 0,2-2-144 15,0-3 0-15,2-4 128 0,0-3-128 0,1-16 0 16,0-1 128-16,1 10-128 0,0-9 128 0,2-5-128 16,0-6 0-16,0-5 144 0,-2-13-144 0,0 0 0 15,0 0-304-15,8 0-160 0,-8 0-48 0,8-8 0 16,-4-4-384-16,-2-1-96 0,-1 0-16 0,-1 1 0 31,-2 0 176-31,1-1 16 0,0-1 16 0,0 1 0 0,0 5 384 0,1-2 80 0,-1 0 16 0,1 2 0 16,0 8 320-16,0 0-144 15,0 0 144-15,0 0 0 0,0 0-160 0,0 0 160 0,0 0-128 0,11 7 128 16,-1-1 0-16,0 2 256 0,1 0-48 0,2-1 0 16,2 0-208-16,5-1 128 0,0-4-128 0,3-2 0 15,3-1 448-15,4-5 0 0,-1-3 0 0,-1-3 0 16,1-3 32-16,0-1 0 0,1-1 0 0,-1-1 0 0,-2 0-288 0,-1-2-48 15,-4-1-16-15,-3 1 0 0,-2 0 0 0,-4 0-128 16,-5-2 192-16,-1 2-64 0,-1-1-128 0,-4 2 0 16,-3 2 0-16,-2 2 0 15,-3 2 0-15,-1 3-272 0,-2 2 64 0,-2 4 16 16,-2 1 368-16,-1 3 80 16,1 3 0-16,0 3 16 0,-1 4 384 0,3 5 80 0,1 2 16 0,1 4 0 15,-1 2-384-15,2 1-80 0,3 1-16 0,-2 1 0 0,3 4-272 0,2-1 0 16,3 1 0-16,3-2 0 0,4-3 0 0,2-2 0 15,1-2 0-15,4-3 0 16,3-5-272-16,3-4-112 0,1-4-32 0,2-2 0 16,3-4-2448-16,3-3-480 0</inkml:trace>
  <inkml:trace contextRef="#ctx0" brushRef="#br0" timeOffset="7848.576">18642 2797 44111 0,'-14'-33'1952'0,"8"12"416"0,0-1-1904 0,2 2-464 16,1-1 0-16,-1 3 0 0,2 3 864 0,-1 4 80 0,-1 2 16 0,4 9 0 0,0 0-320 31,0 0-64-31,-7-1-16 0,7 1 0 16,-8 11-384-16,-2 7-176 0,-3 8 160 0,0 7-160 0,-2 5 0 0,2 6 0 16,-1 2-176-16,2 7 176 0,1 7-192 0,0 6 192 15,0 5-160-15,1 7 160 0,2 6-320 0,1 3 16 16,0 1 16-16,1 1 0 15,3 1-544-15,1-5-128 0,1-5 0 0,3-5-16 16,4-7-2384-16,-3-25-480 0,0-1-80 0</inkml:trace>
  <inkml:trace contextRef="#ctx0" brushRef="#br0" timeOffset="8575.235">18283 3806 31439 0,'-18'-19'1392'0,"7"7"288"0,1-1-1344 0,-2 1-336 16,2 1 0-16,3 1 0 0,1 1 1856 0,2 4 320 15,4 5 48-15,0 0 16 0,0 0-1152 0,0 0-208 16,0 0-48-16,8-6-16 0,3 2-688 0,2 1-128 16,2 0 0-16,5 1 0 0,4-1 0 0,1-2 0 15,3-1-160-15,1-2 160 0,2-2 0 0,0-2 0 16,0-1 0-16,1-1 0 0,-1-3 0 0,1 2 0 16,0 0 0-16,-4 1 0 15,-1 1 0-15,-4 1 0 0,-2 0 0 0,-4 2 0 0,-3 2-192 0,-3 3 192 16,-4 0-192-16,-7 5 192 15,0 0-176-15,0 0 176 0,0 0-128 0,-10 6 128 0,-2 4-144 0,-2 5 144 16,-5 6-160-16,0 3 160 0,1 3-144 0,-1 1 144 16,1 3-128-16,7-8 128 0,-1 2 0 0,-3 15 0 15,5-3 0-15,2-3 0 0,3-4 0 0,3-3-160 16,2-4 160-16,2-5 0 0,-1-2-128 0,2-7 128 16,2-2 0-16,4 2 0 0,4-3 0 0,1-5 128 15,3-4 0-15,2-3 16 0,1-3 240 0,3-3 64 16,0-3 0-16,-1-5 0 0,1-4-192 0,-1-2-48 0,-1 0 0 0,-1-1 0 15,-2 1-208-15,-4 1 176 0,-2-1-176 0,-2 3 160 0,-1 0-160 0,-5 3 128 32,-1 3-128-32,-3 1 128 0,-2 2-128 0,0 3 0 15,-1 1 0-15,-3 3 0 0,6 7 0 0,-8-5-176 16,1 2 48-16,-1 3 0 0,0 1-192 0,-2 2-48 16,2 3 0-16,1 1 0 15,-1 2-112-15,2 0-32 0,0-1 0 0,3 1 0 16,1-1-320-16,1 2-80 0,1 0-16 0,2 0 0 15,1-1-1504-15,2 0-288 0,-5-9-64 0,7 6-16 16,1-1 1328-16,1-3 256 0,1-3 48 0,-2-3 16 0,0 0 608 0,1-1 128 16,0-2 32-16,1-1 0 0,-4-1 944 0,2 1 192 0,-1-2 32 0,-1 1 16 15,0 0 944-15,-1 1 192 0,0 1 48 0,-5 7 0 0,4-7-240 0,-4 7-32 32,0 0-16-32,0 0 0 0,0 0-736 0,0 0-128 0,0 0-48 0,4 10 0 0,-1 2-272 0,-2 2-48 0,-1 5-16 0,-1-5 0 15,-1 2-192-15,0 8-32 16,0 0-16-16,0-1 0 0,0-2-32 0,1-1-16 15,-2-1 0-15,3-2 0 0,-1 0-16 0,1-7 0 0,0 0 0 0,0-3 0 16,0-7-16-16,0 0-128 0,0 0 192 0,0 0-64 16,0 0 0-16,0 0 0 0,0 0 0 0,0 0 0 15,7-11 128-15,-1-4 32 0,0-3 0 0,1 0 0 16,-2-1-288-16,1 0 0 16,-1-1 0-16,1 1-144 0,1-1-208 0,1 1-32 15,0 2-16-15,-1-1 0 16,4 1-1680-16,-2 1-336 0,-1-1-64 0,0 4-16 15,0 1-1472-15,0 2-320 0</inkml:trace>
  <inkml:trace contextRef="#ctx0" brushRef="#br0" timeOffset="9116.72">19195 3539 19343 0,'0'0'848'0,"0"0"192"0,0 0-832 0,0 0-208 16,0 0 0-16,0 0 0 0,0 0 4544 0,0 0 880 0,0 0 160 0,0 0 48 0,0 0-3552 0,0 0-704 15,-2 11-144 1,-1 1-16-16,2 1-576 0,0 4-128 0,-1 0 0 0,1 3-16 0,0 0-336 0,0 1-160 16,-1-2 160-16,0 2-160 0,2 0 0 0,0-2 0 15,0-3 0-15,2 0 0 0,-1-2 0 0,1-2 0 32,0-2 0-32,-2-10 0 0,0 0-192 0,4 5-16 0,2-2-16 0,3-3 0 31,-2-5-240-31,2-1-48 0,0-2-16 0,1-2 0 0,1-2 144 0,-1-2 48 15,0-2 0-15,0 1 0 0,-2 1 80 0,1-1 0 0,1 2 16 16,-1 0 0-16,-1 1 240 0,-1 2-144 0,-2 1 144 0,0 3-128 0,-5 6 128 0,0 0 0 16,0 0 0-16,0 0 0 15,0 0 0-15,0 0 0 0,0 0 0 0,-2 8 0 0,-1 3 128 0,-1 4-128 16,3-2 128-16,-2 1-128 0,1 2 0 0,1-5 0 0,-1 1 0 0,0 5 0 16,2 0 0-16,0-2 128 0,2-2-128 0,1 0 0 15,0-2 0-15,2-3 128 0,-5-8-128 0,6 7 0 16,-6-7 0-16,9 2 0 0,0-3 0 0,1-3 0 15,-3-4 0-15,2-2 0 0,2-1 0 0,-2-1 0 16,0-2 0-16,0-2 0 0,0 1 0 0,1-1 0 16,-1 2-144-16,0 0 144 15,-2 0-160-15,-2 0 160 0,-1 3 0 0,1 3 0 16,-2 1 0-16,-3 7 0 0,3-8 0 0,-3 8 0 16,0 0 0-16,0 0 0 0,0 0 0 0,0 0-144 0,0 0 144 0,0 0 0 15,0 0 0-15,6 11 0 16,-2 1 0-16,2 2-128 0,-3-2 128 0,2-4 0 15,0 1 0-15,4 6-128 0,0-1 128 0,-2 0 0 0,3-1 0 0,1 1-128 16,0-1-144-16,0 0-32 16,0 0 0-16,1-1-11536 15,0-2-2320-15</inkml:trace>
  <inkml:trace contextRef="#ctx0" brushRef="#br0" timeOffset="10082.654">13280 5730 24879 0,'0'0'2208'0,"-4"-7"-1760"0,0-3-448 0,2 3 0 0,1-1 2688 0,0-1 464 0,1 0 96 0,0 2 16 16,-1-2-1008-16,0 1-192 0,-1-1-32 0,-1 3-16 0,1-2-592 0,-2-3-112 15,-1 2-32-15,0 2 0 16,-2 0-640-16,0 2-128 0,-1-2-16 0,-3 0-16 0,0 2-224 0,-2 0-64 16,-2 2 0-16,0 2 0 15,-3 3-48-15,-1 3-16 16,-2 1 0-16,-2 3 0 0,-3 2-128 0,1 4 0 15,0 3 0-15,-1 2 0 0,-1 1 0 0,2 2 0 0,0 0 0 0,3 3 0 16,3 2-176-16,2-1 176 0,3 1-128 0,4-1 128 16,2-1-224-16,5-3 32 0,2-3 16 0,9 0 0 15,3-3 176-15,2-5 0 0,1-8 0 32,3-1-384-32,11-4-32 0,2-4-16 0,2-4 0 0,1-2 240 0,1-2 64 0,-3-2 0 0,14-17 0 15,-14 9 128-15,-3 0 0 0,18-27 0 16,-7 5 0-16,-14 7 0 0,-6 1 0 15,-8 2 0-15,-6 2 0 0,-6 2 0 0,-12-6-128 16,-5 3 128-16,0 7 0 0,-4 4 0 16,-4 2 0-16,0 3 176 0,-5 0-48 0,0 3 0 15,-2 3-128-15,3 2 0 0,-1 2 0 0,-13 7 0 16,3 3 0-16,8 1 0 0,5 3 0 16,1 2-128-16,4 1-64 0,5 4-16 0,4 0 0 0,4 0-112 0,4 1 0 15,2-1-16-15,4 1 0 16,5-3-1344-16,4-1-272 15,4-3-48-15,4-1-16 0,4-3-816 0,6-3-176 0,3-3-16 0</inkml:trace>
  <inkml:trace contextRef="#ctx0" brushRef="#br0" timeOffset="10900.399">13575 5357 21183 0,'-3'-14'1888'0,"0"4"-1504"16,0-1-384-16,2 0 0 0,1 1 3168 0,0 0 560 15,-1 0 112-15,0 2 32 16,1 8-1296-16,0 0-256 0,-1-5-48 0,1 5-16 0,0 0-1136 0,0 0-224 15,0 0-64-15,0 0 0 0,0 0-560 0,2 12-112 16,0 2-32-16,0 7 0 0,1 3-128 0,-1 6 0 16,-1 5 0-16,2 3 0 0,-2 0 0 0,1 4 0 15,1 4 0-15,-2 2 0 16,0-1-1024-16,0-11-192 0,0 6-48 0,0 21 0 16,0-6-1920-16,1-8-384 0,3-7-80 0</inkml:trace>
  <inkml:trace contextRef="#ctx0" brushRef="#br0" timeOffset="11355.036">13560 5377 14735 0,'-5'-21'1312'0,"3"9"-1056"0,0-2-256 0,2 0 0 16,2 2 3616-16,0 1 672 15,0 0 128-15,3 1 16 0,0 2-2272 0,2 0-464 0,-1 1-96 0,4 2 0 16,1-1-848-16,3 3-176 15,0 0-16-15,2 0-16 0,2 2-336 0,1 0-64 0,-2 1-16 0,3 2 0 16,-1 1-128-16,1 1 0 0,-2 3 0 0,1-2 0 0,1 1 0 0,-3-1 0 16,0 1 0-16,-4 1 0 15,-2 2 0-15,-2 1 128 0,-1 1-128 0,-4 1 0 0,-1 0 144 0,-3 1-144 16,-2 2 160-16,0 1-160 0,-3 2 192 0,-2-1-48 0,-4 0-16 0,2-5 0 16,-2 3-128-16,-9 9 128 0,-1-2-128 0,-2-2 128 15,0 1-128-15,0 0-144 16,0-1 144-16,1 0-208 0,0 0 208 0,0-2 0 0,2-1 0 0,2-1-144 15,1-1 144-15,4-1 0 16,2-2 0-16,3-2 0 0,2-3 0 0,6-7 256 16,0 0-64-16,-2 5-16 0,2-5 112 0,0 0 32 0,0 0 0 0,0 0 0 15,0 0-32-15,0 0 0 16,8 3 0-16,5 2 0 0,-2-3-64 0,2 0-16 16,3 0 0-16,-4-1 0 0,1 2-208 0,7 1 0 15,-1 3 0-15,-2 1 0 0,2 3 0 0,-2 2 0 0,0-1 0 0,1 2 0 16,-2 0 0-16,-1 3 0 15,-1-1-128-15,-3-4 128 16,-1 2-1728-16,5 6-224 0,-1-1-48 0,-4-5-9472 0,-2 0-1904 0</inkml:trace>
  <inkml:trace contextRef="#ctx0" brushRef="#br0" timeOffset="11741.864">13965 5771 22111 0,'-5'-10'976'0,"5"10"208"0,-2-8-944 0,1 0-240 0,1 8 0 0,1-5 0 15,-1 5 3248-15,0 0 592 0,5-6 128 0,-5 6 32 16,0 0-2336-16,11-1-448 0,-1 5-112 0,-1 1-16 16,-9-5-368-16,7 11-80 0,-1 2 0 0,0 8-16 31,-2-5-496-31,-1-1-128 0,2 9 0 16,-2 0 416-16,-1-1 64 0,-1 1 16 0,-1 3 0 15,0-1-496-15,-1-2 0 0,1-4 0 16,0-3 0-16,0-2 0 0,0-3-176 0,0-2 176 15,0-10-704-15,0 0 0 0,0 0-16 0,0 0 0 16,0 0 48-16,0 0 16 0,1-10 0 0,2-1 0 16,0-2 112-16,0-1 32 0,0-1 0 0,2-1 0 0,-1 1 304 0,1-1 64 0,-1 1 16 0,2 1 0 15,-1-1 128-15,2 3 0 0,-2 1 0 0,2 1 0 16,-1 3 0-16,0 1 0 0,-6 6 0 0,0 0 0 0,9-3 0 0,-9 3 192 16,10 4-32-16,-3 3-16 15,0 1 128-15,-1 1 32 0,0 4 0 0,-1-1 0 16,1 0-128-16,2 2-32 0,-1 1 0 0,0 1 0 15,0 0-144-15,-3-5-192 0,1 1 32 0,5 6 16 32,-3-1-2176-32,-2-6-432 0,0 0-96 0</inkml:trace>
  <inkml:trace contextRef="#ctx0" brushRef="#br0" timeOffset="12021.311">14596 5200 11967 0,'0'0'1072'15,"-2"-9"-864"-15,0 0-208 0,1 1 0 16,1 2 5760-16,0 6 1088 0,0 0 240 0,0 0 32 0,0 0-4496 0,0 0-912 0,0 0-176 0,0 0-48 31,0 0-880-31,-8 13-176 0,-1 5-48 0,-1 3 0 16,-3 3-384-16,-1 4 0 0,1 6 0 0,0 6 0 0,1 5 0 0,1 4 0 15,1 1 0-15,0 4 0 0,-1 2-352 0,2 2 48 16,3 3 16-16,2-20 0 16,2 3-1616-16,4 15-320 0,3-9-64 0,0-22-16 15,2-1 704-15,6 7 144 0,1-9 32 0,3-9-12656 16</inkml:trace>
  <inkml:trace contextRef="#ctx0" brushRef="#br0" timeOffset="12390.996">14918 5433 36111 0,'-7'-9'1600'0,"3"4"320"0,0-2-1536 0,-3 0-384 15,7 7 0-15,0 0 0 0,-8-4 1360 0,8 4 192 0,0 0 48 0,0 0 0 16,0 0-544-16,-7 6-96 0,0 1-32 0,2 4 0 0,-1 4-560 0,1 2-112 16,0 6-32-16,1 4 0 15,-2 1-32-15,1 4-16 0,-2 6 0 0,3 0 0 0,0 3-176 0,1 2 0 16,1 2 0-16,1-1 0 0,3-4 0 0,4-4 0 31,-2-8 0-31,4-4 0 0,0-3 0 0,2-5 0 16,1-5-160-16,1-5 160 0,2-1 0 0,1-6-144 15,2-5 144-15,0-3 0 0,1-2 0 0,-5 0 0 0,0-4 0 0,8-13 0 16,-2-1 128-16,-3-1 0 0,-1 0 0 0,-2 1 0 0,-2-2-128 0,-2 0 176 16,-2 0-176-16,-1-2 192 0,-4 0-192 0,-2 0 160 15,-3 0-160-15,-2 1 160 0,-2 2-160 16,-1 1 0-16,0 1 0 0,-2 5 0 0,-1 2 0 0,-1 5-224 15,0 2 32-15,0 5 0 16,0 3-256-16,0 5-64 0,-1 2 0 0,0 4 0 16,1 2-624-16,2 4-128 0,2 4-16 0,-1 1-16 15,-1 3-1648-15,-1 0-320 0,2 2-64 0</inkml:trace>
  <inkml:trace contextRef="#ctx0" brushRef="#br0" timeOffset="12573.61">14831 5842 19343 0,'0'0'1728'0,"0"0"-1392"16,-2-6-336-16,2 6 0 0,-1-7 4672 0,1-1 880 15,0 8 160-15,3-9 48 0,2 2-3760 0,-1 0-736 16,3 2-160-16,1-1-16 0,-1 0-768 0,1 1-160 16,2 2-32-16,5 0 0 0,-2 0-128 0,1 2 0 0,3-1 0 0,-3 1 0 15,3-1-256-15,-1 1-16 16,1-2-16-16,0 1 0 0,1-1-2416 15,0-1-496-15,-2-2-80 0</inkml:trace>
  <inkml:trace contextRef="#ctx0" brushRef="#br0" timeOffset="12802.954">15311 5304 23951 0,'0'0'2128'0,"0"0"-1696"16,0 0-432-16,0 0 0 15,0 0 2432-15,6 9 384 0,0 1 96 0,2 1 16 16,-2 0-1456-16,2 1-272 0,-2 1-64 0,-1-1-16 16,0 3 128-16,3 10 32 0,-1 0 0 0,-2 3 0 15,0-1-464-15,-4-5-96 0,2 5-16 0,0 14 0 0,-1 0-448 0,-2-11-80 16,-1 4-32-16,-1 18 0 0,-1-4-144 0,-3-2 0 16,-1-1 0-16,-1-2 0 15,-2-2-2192-15,1-3-480 0,0-1-80 0</inkml:trace>
  <inkml:trace contextRef="#ctx0" brushRef="#br0" timeOffset="13675.621">12964 6466 30975 0,'-11'4'1376'0,"5"1"288"16,-6 0-1344-16,4-2-320 0,-1 1 0 0,-2 2 0 0,2 1 1520 0,2 0 224 0,-1-3 48 0,8-4 16 16,0 0-144-16,0 0-48 0,0 0 0 0,0 0 0 15,0 0-848-15,0 0-192 16,8 9-16-16,10-4-16 0,6-1-544 16,1-3 0-16,18-4 0 15,-10 1 0-15,1-1 0 0,23-3 0 0,1 1 704 0,4-1 16 16,3 1 16-16,28-5 0 0,-29 3-592 0,-1 2-144 0,35-2 0 15,-5 2 0-15,-5-1 0 0,-6 1 144 0,-1 0-144 16,0 3 0-16,2 0 0 16,-2-1 0-16,26-2 0 0,-6 1 0 0,-16 1 0 0,22-4 0 15,-11-1 0-15,-19 0 0 0,13-8-9424 32,-15 1-1968-32,-7-1-384 0</inkml:trace>
  <inkml:trace contextRef="#ctx0" brushRef="#br0" timeOffset="14937.675">13367 7278 20271 0,'0'0'1792'0,"0"0"-1424"0,0 0-368 0,0-8 0 0,2-1 2096 0,-1 3 336 0,0-1 80 0,3-4 16 0,-1 1-80 0,0 0-16 16,-2-1 0-16,1 5 0 0,-1-2-576 0,-1-2-128 15,0 1-32-15,0 4 0 0,-1-1-672 0,-2-3-144 16,0 1-32-16,-5-2 0 0,0 2-672 0,0 1-176 0,0 1 0 31,-2 1 464-31,-1 3 64 0,-2 1 16 0,-1 1 0 0,-1 0-368 0,-3 2-176 16,0 4 160-16,1 3-160 0,-1 3 0 15,-2 4 0-15,1 4 0 0,3 2 0 0,1 1 0 0,2 2 0 16,2 2-192-16,6-7 192 16,-1 2-160-16,1 12 160 0,3-2-128 0,4-7 128 15,3-3-128-15,4-3 128 0,1-4-128 0,4-5 128 0,11 0 0 16,-2-7 0-16,2-4 0 0,1-6-272 0,4-4 16 16,0-4 16-16,11-17 0 0,-15 8 240 15,-3-3 0-15,8-14 0 0,-6-1 0 0,-8 12 0 16,-4-3 0-16,3-15-144 0,-4 3 144 0,-4 5 0 0,-3 3 0 0,-4 11 0 15,-2-1 128-15,-6-13-128 16,-2 4 160-16,-1 2-160 0,-1 1 0 0,-3 3 0 0,1 5 0 0,-2 4 0 0,0 4 0 0,1 6-128 16,-2 5-16-16,1 3 0 0,0 3-16 0,-1 4 0 15,2 5 0-15,2 2 0 16,0 5-512-16,2 3-96 0,1 1-32 0,3 2 0 16,0 0-416-16,3 0-96 0,1 0-16 0,4 0 0 15,1 1-2032-15,3 0-416 0</inkml:trace>
  <inkml:trace contextRef="#ctx0" brushRef="#br0" timeOffset="15873.079">13802 7223 15663 0,'2'-10'688'0,"-2"10"144"0,-1-12-656 0,0 1-176 15,1-1 0-15,1 2 0 0,0 2 4736 0,-1 8 896 16,0-8 192-16,0 8 48 0,0 0-3120 0,0 0-640 16,0 0-112-16,0 0-16 0,0 0-1088 0,0 0-192 0,0 0-64 0,-6 13 0 15,2 1-512-15,-1 1-128 0,-1 10 0 16,-1 1 0-16,2 0 0 15,-2 2 144-15,3 0-144 0,-1 0 0 0,4-9 0 0,0 1 0 0,2 9-192 16,1-5-192 0,1-10-32-16,-1 0-16 0,3 2 0 0,1-4-80 0,0-3 0 0,-6-9-16 0,11 4 0 0,0-4 160 0,2-4 48 31,-1-4 0-31,2-3 0 0,1-2 176 0,0-3 144 0,-3-3-192 0,1-1 192 0,0-1 0 0,-4 7 0 16,0-2 0-16,3-4 0 0,-2 3 0 0,-4 4 0 0,1 2 0 0,-2 3 0 15,-5 8 0-15,0 0 0 16,0 0 0-16,0 0 0 0,0 0 0 0,0 0 0 0,5 11 0 0,-3 2 0 15,-2 3 128-15,0 0-128 16,0 2 0-16,2-1 144 0,0 1-144 0,2 0 0 0,-2-3 0 0,1-1 0 16,3-2 0-16,-1-2 0 0,-5-10 0 15,7 9 0-15,1-2-144 0,-8-7 144 0,8 2 0 0,0-3 0 32,0-2 0-32,1-3 0 0,-1-2 0 0,7-5 0 0,-3-2 0 0,-3 3 128 15,-2-3-128-15,6-7 192 0,-2 0 16 0,-3 7 0 16,0-3 0-16,3-8 0 0,-1 3-32 0,-4 7-16 15,0 0 0-15,3-7 0 0,-3 1-160 0,-1 4 0 0,-2 2 0 0,-1 3 0 32,-1 2-448-32,0 2-160 0,0 1-32 0,-1 8-16 15,0 0-2176-15,0 0-432 0,0 0-96 0</inkml:trace>
  <inkml:trace contextRef="#ctx0" brushRef="#br0" timeOffset="16205.626">14350 7401 31327 0,'0'0'2784'0,"-6"-1"-2224"0,6 1-560 0,0 0 0 16,-9-1 2400-16,9 1 368 0,0 0 80 0,-8 0 16 0,8 0-1344 0,-4 3-272 16,1 1-48-16,-2 5-16 15,1 1-880-15,1 1-176 0,-1 1-128 0,1 2 144 0,1 2-144 0,0 0 0 0,-1 2 0 0,2-5 0 16,1 3 0-16,-1 6 0 0,-1-2 0 0,2-5-176 31,1-1-336-31,1 5-80 0,2-4-16 0,0-3 0 16,0-1-704-16,1-6-144 0,1-2-16 0,5-3-16 15,-1-3-1840-15,1-4-384 0,1-2-64 0,-4-1-9504 0</inkml:trace>
  <inkml:trace contextRef="#ctx0" brushRef="#br0" timeOffset="16358.541">14460 7233 6447 0,'0'0'272'0,"-8"2"80"0,-1-1-352 0,1 1 0 0,8-2 0 0,-8 7 0 16,3 0 5552-16,2 1 1040 0,3-8 192 0,-1 7 64 0,-1 0-5408 0,5 4-1072 15,0-1-224-15,1 0-144 0,0 0-208 0,1 0-160 16,2 0-16-16,-3-4-8704 16,1 1-1728-16</inkml:trace>
  <inkml:trace contextRef="#ctx0" brushRef="#br0" timeOffset="16743.921">14536 7483 22111 0,'0'0'1968'0,"0"0"-1584"0,-5-2-384 0,5 2 0 0,0 0 2608 0,0 0 432 16,0 0 96-16,0 0 0 0,0 0-1232 0,0 0-256 16,0 0-48-16,0 0-16 15,2 10-656-15,1 1-128 0,3 0-32 0,-2 3 0 16,2 3-288-16,0 2-64 0,2 3-16 0,-1-6 0 0,-1 4-272 0,5 11-128 0,-4-4 0 0,-3-7 128 31,1 2-128-31,2 13 0 0,0 0 0 0,-2-1 0 0,0-1 0 0,-3-3 0 0,-1-2 0 0,-2-3 0 0,-1-1 0 0,0-8 0 16,-1-2 128-16,-1 7-128 15,0-4 0-15,-3 0 128 0,0-2-128 0,2-5 128 16,-3 0-128-16,-3 2 0 0,-1-2 0 0,3-4 0 16,-1-2 0-16,-4 1 0 0,2 0-144 0,1-3 144 0,0-1-432 0,2-1 32 15,0 0 0-15,3-1 0 16,6 1-192-16,-5-3-48 0,2-3 0 0,-1-3 0 31,-1-2-1808-31,4 0-368 0,2-1-80 0,-1-2-11904 0</inkml:trace>
  <inkml:trace contextRef="#ctx0" brushRef="#br0" timeOffset="16925.084">14565 7295 33167 0,'-11'0'1472'0,"11"0"304"0,0 0-1424 0,0 0-352 16,0 0 0-16,0 0 0 0,0 0 1792 0,0 0 272 0,0 0 64 0,0 0 16 31,0 0-1584-31,0 0-320 16,5-5-64-16,2 0-16 0,1 3-384 0,-1 0-80 0,-7 2-16 0,9-2-11776 0,-9 2-2352 0</inkml:trace>
  <inkml:trace contextRef="#ctx0" brushRef="#br0" timeOffset="17456.127">14453 6663 26719 0,'-7'-11'1184'0,"4"4"240"0,0-1-1136 0,3 8-288 16,-4-8 0-16,2 1 0 0,2 7 3008 0,0 0 560 15,-4-5 96-15,4 5 32 0,-6-7-1728 0,6 7-352 16,0 0-64-16,0 0-16 0,0 0-864 0,0 0-176 0,-6 9-48 0,-1 3 0 31,0 5-448-31,1 4 0 0,-2 4 0 0,1 2 0 0,0 4 0 0,2 3 0 0,1 1 0 0,1 18 0 16,2-17 0-16,1-2 0 0,2 13 0 31,0-10-1648-31,2-5-368 0,2-6-80 0,2-3-16 0,1-3-256 0,1-2-48 0,-1-6-16 0,-1-7-12688 16</inkml:trace>
  <inkml:trace contextRef="#ctx0" brushRef="#br0" timeOffset="17804.315">14553 6959 30111 0,'0'0'1344'0,"0"0"256"0,-6 1-1280 0,6-1-320 0,0 0 0 0,0 0 0 16,0 0 848-16,0 0 112 0,0 0 0 0,0 0 16 0,0 0-80 0,0 0-32 15,0 0 0-15,10 0 0 0,1-2-224 0,1-3-32 16,-1-1-16-16,1-2 0 0,1-2-208 0,0-1-32 16,1-2-16-16,6-6 0 0,-1 0-336 15,-3 4 0-15,-1-2 0 0,-2 1 208 0,-1-1-16 16,-2 1-16-16,-1-1 0 0,0 1-176 0,-2-1 160 16,-2 2-160-16,-1 1 160 15,-3-1-160-15,-2 4 0 0,-3 0 0 0,1 3 0 16,-4-1-288-16,0 2 64 0,-2 3 16 0,-1 3 0 15,-2 3 32-15,1 3 16 0,0 3 0 0,-1 1 0 0,0 2-48 0,0 3-16 16,0 2 0-16,1 2 0 0,2 3 80 0,0 2 16 16,2 2 0-16,2 2 0 0,-1 2 128 0,2 1 0 15,2 2 0-15,2 0-128 0,2-3 128 0,1-2-192 16,1-2 192-16,1-3-192 16,3-4-176-16,-2-7-32 0,3-2-16 0,18 2-6912 31,-3-5-1376-31,7-12-288 0</inkml:trace>
  <inkml:trace contextRef="#ctx0" brushRef="#br0" timeOffset="18058.61">14917 6652 19343 0,'0'0'1728'0,"0"0"-1392"16,0 0-336-16,0 0 0 0,0 0 2976 0,5 10 528 15,-1-2 96-15,0 1 32 0,2 0-1584 0,-1 0-304 0,2 1-64 0,-1 2-16 32,2 1-352-32,0 1-80 0,-1 2-16 0,0 0 0 0,0 1-528 0,-2 0-112 31,0 3-32-31,-1 1 0 0,0 2-288 0,0 1-64 0,-3 3-16 0,-1 1 0 0,-1 1-176 0,-2 2 0 16,0 0 0-16,-1 0 0 15,-3 2-1184-15,-1 2-272 0,0-4-48 0,-2 1-11040 16,-5-1-2192-16</inkml:trace>
  <inkml:trace contextRef="#ctx0" brushRef="#br0" timeOffset="87659.141">11080 9415 32543 0,'-3'-3'1440'0,"0"-2"288"0,0 0-1376 0,1-2-352 15,1 1 0-15,0-1 0 0,0 0 1312 0,-1 1 192 16,-1-1 32-16,1 2 16 0,0-1 16 0,0 2 0 16,2 4 0-16,-6-6 0 0,0 1-608 0,2 3-128 15,0-1-32-15,-4 1 0 0,2 0-208 0,-2 0-32 16,0 2-16-16,-2 1 0 0,1 0-224 0,-6 1-32 16,1 1-16-16,-3 4 0 0,1 1-112 0,0 3-32 15,1 2 0-15,0 2 0 0,1 3-128 0,2 1 160 16,2 0-160-16,-4 10 160 0,2-4-160 0,7-7 0 15,0 1 0-15,3 1 0 0,2-1 0 0,1 0 0 0,3-1-128 0,3-2 128 16,1-2-144-16,3-4 144 16,2-1-192-16,2-3 192 0,4-4-384 0,2-3 48 0,3-4 0 0,3-3 0 15,1-6 144-15,2-2 16 16,2-3 16-16,-2-2 0 0,-2-1 160 0,0-2 0 16,-5 0 0-16,-3-3 0 0,-4 1 0 0,-3 0 0 0,-4 0 0 0,-5 2 0 15,-2 1 0-15,-5 2 128 0,-3 0-128 0,-9-6 128 16,-2 1-128-16,3 12 176 0,-6 0-176 0,-4-1 192 15,-4 1-192-15,-2 2 0 0,0 1 0 0,-3 3 128 16,1 2-128-16,1 1 0 0,1 3 0 0,1 2 0 16,1 2 0-16,1 4 0 0,3 2 0 0,3 0 0 0,4 1-352 0,2 0 48 15,4 0 16-15,2 4 0 16,5-3-2864-16,6-2-576 0</inkml:trace>
  <inkml:trace contextRef="#ctx0" brushRef="#br0" timeOffset="88674.388">11558 9224 4607 0,'-3'-6'400'0,"2"-2"-400"0,1 1 0 0,2-7 0 0,-3 3 6496 0,0 2 1216 16,0 2 240-16,0 0 48 0,2 2-4448 0,-1 5-896 15,0 0-176-15,0 0-48 0,0 0-848 0,0 0-176 16,0 0-48-16,0 0 0 0,0 0-752 0,-2 9-160 15,0 4-16-15,0 9-16 0,-1 1-272 0,2-5-144 0,-1 1 160 0,0 6-160 16,0 1 0-16,-1 5 128 0,0 3-128 0,2 3 0 16,-3 2 0-16,1 1 0 0,2 3-192 0,0-1 192 31,1-2-720-31,1-4-48 0,2-3 0 0,0-2 0 16,1-2-2272-16,1-5-464 0,0-4-80 0,3-1-7824 0,-2-9-1568 0</inkml:trace>
  <inkml:trace contextRef="#ctx0" brushRef="#br0" timeOffset="89101.108">11512 9185 11055 0,'-9'-15'480'0,"3"7"112"15,-1-1-464-15,1 0-128 0,-1-1 0 0,3 2 0 0,2-1 6032 0,1 1 1200 16,-1 2 224-16,2-3 48 0,0 9-4944 0,5-6-1008 16,0 1-192-16,3-1-32 0,1 2-800 0,2-1-144 15,2 1-48-15,1 2 0 0,2 1-192 0,-1 1-144 31,1-2 192-31,-1-1-192 0,1 2 128 0,1 0-128 16,-1 0 0-16,0 1 0 0,-1 0 0 0,6 1 0 16,-3 0 0-16,-9 1 0 0,-2 2 144 0,0 0-144 15,-2 1 0-15,-1 0 144 0,-3 2 16 0,-1 1 0 16,-4 3 0-16,1 3 0 0,-1 0-32 0,-4 2-128 0,-2 2 192 16,-2 0-64-16,-2-1-128 0,-2 2 0 0,0 0-160 0,-1 0 160 15,-1 0-160-15,-1 0 160 0,0 0-160 0,-5 7 160 16,2-4 0-16,8-8 0 15,-1 1 0-15,2-1 0 0,2-2 0 0,1-1 0 0,3-1 0 0,-1 3 0 16,1-2 0-16,5-2 0 0,2-9 0 0,0 0 0 16,5 8 176-16,-1-4-176 0,3-1 160 0,0 1-160 0,1-3 176 0,2-1-176 15,2-1 192-15,0-1-192 16,1 1 192-16,2 0-192 0,-1 0 192 0,-1 1-192 16,-1 1 128-16,-1 4-128 0,0-1 0 0,0 2 0 15,-1 0 144-15,2 5-144 0,-1 1 0 0,-4 2 144 16,-1 2-144-16,-1-1 0 0,-1 2 0 15,1 1-400-15,-1-1-112 16,-1 0-32-16,3 1-8480 16,-2 0-1680-16,2-2-352 0</inkml:trace>
  <inkml:trace contextRef="#ctx0" brushRef="#br0" timeOffset="89464.304">11793 9535 18431 0,'0'0'1632'0,"0"0"-1312"16,-2-5-320-16,1 1 0 0,1 4 0 15,0-5 0-15,0 5 0 0,0 0 0 0,3-4 0 0,-3 4 0 16,0 0 5824-16,0 0 1104 0,7 0 224 0,-7 0 32 16,6 4-5376-16,0 1-1072 0,-2-1-224 0,-1 4-32 15,1 1-224-15,-2 2-32 0,-1 1-16 0,-1 1 0 16,0 2-80-16,-1 0-128 0,-1 2 176 0,-1 0-176 16,1-1 128-16,0 0-128 0,-1 1 0 0,-1-2 0 15,0-1 0-15,1 1 0 0,-1-2 0 0,1-1 0 16,1-1 0-16,0-1 0 0,2-4 0 0,0-6 0 15,0 0 0-15,0 0 0 0,0 0 0 16,11-5-272-16,-4-2 32 0,2-2 16 0,6-7 0 0,-2-2 224 0,-4 6-144 16,-1-1 144-16,3-1-128 0,0-1 128 0,0 2 0 15,-1 0 0-15,0 2 0 0,-1 1 0 0,0 2 0 16,-2 2 0-16,0 1 0 0,-1 2 0 0,0 2 0 16,-6 1 0-16,6 6-128 0,-1 1 128 15,1 2 0-15,-2 2 0 0,-1 1-128 0,2 0 0 16,0 0 0-16,4 10 0 31,4 1-1120-31,-1-4-224 0,-2-6-32 0</inkml:trace>
  <inkml:trace contextRef="#ctx0" brushRef="#br0" timeOffset="90049.228">12310 9075 27647 0,'-6'-4'2448'15,"2"-3"-1952"-15,0-2-496 0,0 2 0 16,2 0 3136-16,2 7 544 0,-2-8 96 0,2 8 32 16,-4-7-1568-16,4 7-320 0,0 0-64 0,0 0-16 15,0 0-784-15,0 0-160 0,0 0-16 0,0 0-16 16,-7 5-448-16,3 2-96 0,-2 3 0 0,1 4-16 16,0 3-304-16,-3 4 128 0,1 4-128 0,0 2 0 15,1 4 0-15,-1 2 0 0,0 1 0 0,2 14 0 0,0 2 0 16,2-6 0-16,2-5 0 15,2-2-2176-15,2-5-384 16,2-5-64-16,4 4-32 0,2-10 1264 0,0-7 256 0,5-7 48 0,-5-7 16 16,2-5-720-16,4-2-128 0,0-5-48 0,3-3 0 15,3-1 16-15,-1-4 0 0,1-5 0 0,-1-3 0 16,-1 0 1152-16,-1-2 224 0,0-1 64 0,-4 0 0 0,-1 2 1152 0,-3 0 256 16,-1 0 32-16,-2 4 16 0,-2 2 1376 0,-2 2 288 15,-2 1 48-15,-1 4 16 0,-1 1-224 0,-1 4-32 16,-1 3-16-16,-1 1 0 0,2 7-1920 0,0 0-480 0,0 0 0 15,-5-1 1728-15,-1 4 256 0,-1 4 64 0,1 4 0 16,-1 2-1520-16,2 4-288 0,-2 2-64 0,1 4-16 16,-2 3-160-16,0 1 0 0,2 3 0 15,0 2 0-15,2 1 0 0,0 14 0 0,3-7 0 0,1-15 0 16,2-2 0-16,3-1-256 0,0-3 64 0,2-3 16 0,1-1-16 0,5-1 0 16,0-6 0-16,-3-7 0 15,1-3-16-15,10-8-16 0,0-5 0 0,-7 3 0 0,1-3 224 0,-1-3-176 16,0-4 176-16,-1-2-160 0,-3-3 160 0,1-1 0 15,-3 1 0-15,-3 0 0 0,-3 2 0 0,-2 1 0 16,-3 2 128-16,-2 1-128 16,-2 0 0-16,-3 3 0 0,1 3 0 0,-9 3 128 0,-2 3-128 15,2 5 0-15,1 4 0 16,-1 3-848 0,2 5-192-16,-2 1-48 0,-21 29 0 15,16-12-1264-15,4 1-256 0</inkml:trace>
  <inkml:trace contextRef="#ctx0" brushRef="#br0" timeOffset="90238.925">12485 9341 12895 0,'0'-14'1152'0,"0"8"-928"0,-1 1-224 0,-1-1 0 0,-1-1 5296 0,3 1 1008 0,0 6 208 0,-2-4 32 16,0-1-3408-16,2 5-704 0,0 0-128 0,0 0-16 15,0 0-1280-15,0 0-256 0,0 0-48 0,0 0-16 16,8 4-560-16,0 0-128 0,2 1 0 0,0-1 0 15,1-1 0-15,1 1 0 0,3-2 0 0,1-1 0 16,4-3-672 0,0-1-16-16,-4 0 0 0,3-1 0 15,1-3-1808-15,1-2-352 0,0-2-80 0,-1-2-8496 0,1-2-1696 0</inkml:trace>
  <inkml:trace contextRef="#ctx0" brushRef="#br0" timeOffset="90444.351">12963 8999 2751 0,'-8'0'256'0,"0"0"-256"16,8 0 0-16,-8 2 0 0,0 1 8048 0,8-3 1552 15,-4 5 320-15,0 2 64 0,-1 0-6848 0,4 2-1360 16,1 2-288-16,0-3-48 0,0 0-608 0,0 1-112 16,1 4-16-16,3 1-16 0,-1 2-192 0,1 3-48 15,2 1 0-15,-1 2 0 0,2 1-144 0,-1 1-48 16,1 1 0-16,0 2 0 0,-2-1-128 0,1 2-128 0,-2 0 144 0,0 1-144 16,-1-2 0-16,-1 0 0 15,-1-1 0-15,0 0 0 16,-2-1-1600-16,-1 0-384 0,-3-1-64 0</inkml:trace>
  <inkml:trace contextRef="#ctx0" brushRef="#br0" timeOffset="91058.081">10979 10035 34383 0,'-14'6'1520'0,"8"-3"320"15,-2 2-1472-15,1-1-368 0,0 2 0 0,2-2 0 16,-3 0 2016-16,2 1 336 0,1-1 64 0,0 1 16 16,5-5-848-16,0 0-176 0,0 0-16 0,-1 5-16 15,1-5-752-15,4 6-160 0,0-2-16 0,4 0-16 16,3 0-128-16,3-1-32 0,4-2 0 0,13-1 0 0,4-2-272 16,-1-1 0-16,3-2 0 15,3 0 448-15,4-2 48 0,2-1 0 0,5 1 0 0,3-1-368 0,4 1-128 16,2 0 0-16,3-1 0 0,1 0 0 0,2 2 128 15,1-1-128-15,3 2 0 0,1-1 0 0,31-2 0 16,-14 3 0-16,-7 0 0 0,-5 1-320 0,-3 2 64 16,-3-1 0-16,-5-1 0 15,-3 1-128-15,-4 0-32 0,-6-2 0 0,-4 1 0 16,-3-1-224-16,-4 1-32 0,-4 0-16 0,-1-1 0 16,-4 0-496-16,-5-2-96 0,-5 1-32 0,-2-2-7632 15,-5 2-1520-15,-3 2-304 0</inkml:trace>
  <inkml:trace contextRef="#ctx0" brushRef="#br0" timeOffset="91777.953">11285 10603 31151 0,'0'0'1376'0,"1"-7"288"0,0 0-1328 0,0-1-336 16,1-1 0-16,-1 0 0 0,-1 1 1968 0,-1-1 320 0,0 1 64 0,0-1 16 16,-1-1-608-16,0 2-112 0,-2 0-32 0,2 0 0 15,0 1-832-15,0 1-160 0,-4 1-48 0,1 0 0 16,-1 2-224-16,0 1-48 0,-4 2-16 0,0 2 0 16,-2 3-160-16,1 4-128 0,0 3 144 0,-1 4-144 15,0 1 0-15,-1 3 0 0,1 3 0 0,2 1-160 16,1 2-48-16,0 0-16 0,2 2 0 0,2-3 0 15,2-2-32-15,2-1-16 0,2-2 0 0,2-3 0 16,-1-1 0-16,3-5 0 0,2-4 0 0,2-2 0 16,1-3 32-16,0-3 16 0,1-3 0 0,1-5 0 15,1-4 224-15,0-4-192 0,1-2 192 0,6-10-192 0,-4 0 192 0,-8 10 0 16,1 0 0-16,0-1 160 0,-1 0-32 0,-2 0-128 16,0 1 192-16,-2 3-64 0,-3 1 32 0,1-4 0 15,-2 3 0-15,0 10 0 0,-1 0 96 0,1 6 0 16,0 0 16-16,0 0 0 0,0 0 96 0,-4 4 16 15,0 1 0-15,0 5 0 0,1 2-384 0,1 2 128 16,0 3-128-16,-2 1 0 0,3 1 0 0,1 2 0 16,0 2 0-16,2 3 0 0,1 0-352 0,2 13-32 15,1-6-16-15,-1-13 0 16,1 0-1648-16,1-1-336 0,2-3-64 0,0-1-9952 16,1-3-1984-16</inkml:trace>
  <inkml:trace contextRef="#ctx0" brushRef="#br0" timeOffset="92180.737">11495 10756 13823 0,'0'0'1216'0,"0"0"-960"16,0 0-256-16,0 0 0 0,0 0 4368 0,0 0 832 16,0 0 176-16,0 0 16 0,0 0-2800 0,0 0-560 15,0 0-112-15,0 0-32 0,0 0-544 0,0 0-96 16,0 0-32-16,5 7 0 0,1 0-464 0,-3 3-112 15,-1 2 0-15,-1 1-16 0,1 2-272 0,-1 0-48 0,-1 3-16 0,0 0 0 16,-1 1-288-16,1 0 160 0,0 0-160 0,0-2 128 16,-2 1-128-16,2-3 0 0,0-1 0 0,0-3 0 15,0-2 0-15,0-2-144 0,0-7 144 0,0 0-208 0,0 0-48 0,0 0 0 16,5-3 0-16,0-3 0 16,1-3-112-16,-1-2-16 0,2-3-16 0,0-3 0 0,0 0 208 0,1-1 32 15,1 1 16-15,0-1 0 0,-1 2 144 0,1 0-160 16,-3 1 160-16,0 2-160 0,0 0 160 0,-1 2 0 15,1 3 0-15,-2 0 0 0,-2 2 0 0,-2 6 0 16,0 0 0-16,0 0 0 0,0 0 0 0,0 0 0 16,3 7 0-16,-1 2 0 0,0 1 0 0,-2 1 0 0,1 0 128 15,1 5-128-15,0 1 0 0,1-6 0 0,-1 1 0 0,1 1-128 32,0 0-1152-32,2 0-240 0,-1 0-32 0,1-2-16 15,-2-3-2144-15,5 1-448 0</inkml:trace>
  <inkml:trace contextRef="#ctx0" brushRef="#br0" timeOffset="92362.16">11822 10824 8287 0,'0'0'736'0,"-5"3"-592"16,5-3-144-16,-3 6 0 0,-3-1 6368 0,3 2 1248 16,0 1 240-16,-1 2 48 0,1 0-5248 0,1 2-1056 0,0 1-192 0,2 1-64 0,0 2-592 0,2 0-128 15,-2 1-32-15,1-1 0 0,1 1-400 0,2-2-64 16,0-1-128-16,0-1 176 0,2 0-176 0,-1-2 0 31,2-3 0-31,0 0-176 0,-1-2-1120 0,2-2-240 0,-2-2-32 0,3-2-10480 16,-1-2-2096-16</inkml:trace>
  <inkml:trace contextRef="#ctx0" brushRef="#br0" timeOffset="92505.961">11756 10681 31439 0,'0'0'1392'0,"0"0"288"0,0 0-1344 0,0 0-336 0,-5-3 0 0,5 3 0 15,0 0-544-15,0 0-176 0,0 0-48 0</inkml:trace>
  <inkml:trace contextRef="#ctx0" brushRef="#br0" timeOffset="92861.734">11616 10288 15663 0,'0'0'688'0,"-1"-6"144"0,0-1-656 0,0 0-176 0,1-2 0 0,1 0 0 16,-1 0 5056-16,0 1 960 16,0 1 208-16,-1-3 48 0,-1 2-3376 0,2 8-656 0,-1-5-144 0,1 5-32 15,0 0-1056-15,-2-5-224 0,2 5-32 0,0 0-16 0,-4-1-320 0,-1 2-64 16,0 3-16-16,-1 2 0 16,-1 4-208-16,0 3-128 0,0 2 128 0,1 2-128 15,-1 4 0-15,2 1-240 0,-1 1 48 0,3 2 0 16,1 2-400-16,2-2-80 0,2 0-16 0,1 0 0 15,2-3-1584 1,1-3-320-16,2-2-64 0,1-4-16 0,1-3 448 0,1-2 96 0,0-4 16 0,3-2 0 16,-2-4-1600-16,-3-2-320 0</inkml:trace>
  <inkml:trace contextRef="#ctx0" brushRef="#br0" timeOffset="93193.471">11680 10437 25167 0,'0'0'1104'0,"-3"5"240"0,0 1-1072 0,0 1-272 0,0 0 0 0,-1 1 0 0,2 1 1872 16,0-2 320-16,1 0 64 0,1 0 16 31,0-7-704-31,2 6-144 0,-2-6-16 0,4 8-16 0,-4-8-592 0,6 3-112 0,2-2-32 0,-1-2 0 16,2-3-192-16,2-5-32 15,1-1-16-15,-2 1 0 0,0-2-112 0,5-5-32 0,0-1 0 0,-7 6 0 16,0 0-272-16,1-1 160 0,-2 0-160 0,-1-1 128 16,0 0-128-16,-2 0 128 0,0-1-128 0,-1 1 128 15,-3 0-128-15,-1 1 0 0,-2 0 0 0,-1 1 0 0,-2 1 0 0,1 1 0 16,-3 0 0-16,2 3 0 0,-3 2 0 0,0 3 0 15,0 2 0-15,0 3 0 0,1 1 0 0,0 4 0 16,0 1 0-16,1 3 0 0,-2 2-208 0,1 3 16 31,1 1 16-31,3-1 0 0,-1 2 176 0,1 0-128 0,3 1 128 0,2-1-128 16,1 0-16-16,2-3 0 16,0-1 0-16,3-2 0 15,0-2-352-15,1-3-64 0,2-4-16 0,2-3 0 16,2-3-1264-16,2-4-256 0,-1-3-48 0,4-3-8432 15,-1-4-1696-15</inkml:trace>
  <inkml:trace contextRef="#ctx0" brushRef="#br0" timeOffset="93408.849">11992 10161 21183 0,'-9'-1'944'0,"9"1"192"0,-4 2-912 0,-1 1-224 16,1 1 0-16,0 0 0 0,4-4 3536 0,-3 7 672 0,1 0 128 0,2 1 16 31,1 0-2432-31,2-1-480 0,0 2-96 0,1 0-32 0,2 0-416 0,0 0-64 0,2 0-32 0,3 4 0 15,0-1-640-15,0 0-160 0,0 2 0 16,1 1 0-16,-3-1 0 0,-1-1 0 16,-2 1 624-16,0 0 80 0,-2 2 32 0,-2 8 0 15,-2 2-592-15,-1-1-144 0,-2-1 0 16,-3 0-1952-16,-1 1-416 16,-3 4-96-16</inkml:trace>
  <inkml:trace contextRef="#ctx0" brushRef="#br0" timeOffset="93889.363">13664 9831 37775 0,'-8'1'3360'0,"1"0"-2688"16,0 0-544-16,2 0-128 0,5-1 2512 0,0 0 480 15,0 0 80-15,0 0 32 16,0 0-1744-16,0 0-336 0,0 0-80 0,0 0-16 0,0 0-928 0,0 0 0 16,0 0 0-16,0 0 0 15,0 0-640-15,0 0 0 0,0 0 0 0,0 0 0 16,7 1-2176-16,2 0-448 0,1 2-96 0</inkml:trace>
  <inkml:trace contextRef="#ctx0" brushRef="#br0" timeOffset="94978.94">15301 9263 27647 0,'0'0'2448'0,"0"0"-1952"15,0 0-496-15,2-5 0 0,-1-1 2400 0,0 1 384 16,0-1 80-16,0 1 16 0,-1-1-544 0,0 1-96 16,0-2-32-16,0 0 0 0,0 1-1088 0,-1-1-224 15,0 2-32-15,0-1-16 0,-2 1-336 0,0-1-80 31,-2 1-16-31,0 0 0 0,-2 2-112 0,-1 1-32 0,-2 0 0 0,-2 2 0 0,-2 0-80 0,-1 3-32 16,-1 1 0-16,0 3 0 16,-1 2-160-16,0 3 0 0,-1 3 0 0,2 2 0 0,0 1 0 0,1 2 0 15,2 2-192-15,0 2 192 0,4 2-256 0,1-1 64 16,3 0 0-16,3-2 16 0,2-1-48 0,4-3-16 16,0-2 0-16,3-4 0 0,1-2 64 0,4-2 16 15,4-4 0-15,1-4 0 0,3-2-16 0,2-4 0 0,1-4 0 0,0-3 0 16,-1-4 176-16,-1-1-128 15,-1-4 128-15,-1-3-128 0,-2-4 128 0,7-13 0 16,-6 5 0-16,-9 11 128 0,-2-4-128 0,-2 0 192 0,0-1-64 0,-4-12 0 16,-6 5-128-16,-2 1 176 15,-3 5-176-15,-2 0 192 0,-4 1-192 0,1 3 192 16,-2 1-192-16,0 5 192 0,-3 3-192 0,-1 3 0 16,-1 4 0-16,0 5 128 0,0 1-128 0,0 5 0 15,2 4 0-15,1 3 0 0,2 3-320 0,0 3 64 16,1 4 16-16,2 1 0 15,-1-2-240-15,6 1-48 0,3 0-16 0,3 0 0 16,3-3-1200-16,1 0-240 0,2-2-64 0,2-4 0 16,2-1-1216-16,3-3-240 0,2-1-48 0</inkml:trace>
  <inkml:trace contextRef="#ctx0" brushRef="#br0" timeOffset="95999.754">15752 9215 26719 0,'0'0'2368'0,"0"0"-1888"0,-2-10-480 0,1 1 0 16,-1 0 3088-16,1 0 528 15,0 0 96-15,1 0 32 0,0-1-1504 0,0 1-320 16,1 1-48-16,-2 0-16 0,0-1-928 0,0 1-192 15,1 8-32-15,-4-8-16 0,-1 1-304 0,0 0-64 0,-1 2-16 0,-1 0 0 16,-3 2-64-16,1 2-16 0,-7 1 0 0,1 3 0 16,-1 4-224-16,-2 3 144 0,-1 2-144 0,2 2 128 15,-1 0-128-15,6-1 0 0,0 3-160 0,0 1 160 16,0 1-272-16,0 2 32 0,2 1 16 0,3 1 0 0,-1 1-96 0,4-1 0 16,1-1-16-16,0-3 0 15,5-1-64-15,0-3-16 0,1-2 0 16,3-3 0-16,1-2 160 0,2-4 16 0,1-3 16 0,1-2 0 15,2-5 64-15,1 0 16 0,1-2 0 0,-1-2 0 16,1-2 144-16,-1-2 0 0,-1 0 0 0,-1-1 0 16,0 0 0-16,-1 2 192 0,-3 0-64 15,-1 2 0-15,-1 1-128 0,-2 3 192 0,-1 1-64 0,-3 7 0 16,0 0 16-16,0 0 16 0,0 0 0 0,0 0 0 16,0 0 32-16,-5 8 16 0,1 2 0 0,-1 1 0 15,1 2-208-15,0 1 0 0,-1 0 0 0,2 2 0 16,1-1 0-16,1 1 0 0,-2-1 0 0,3 7 0 0,3-3-192 0,-1-3-16 15,1 0-16-15,3-3 0 16,1-2-608-16,1-2-128 0,0-3-32 0,0-4 0 16,1-2-2144-16,0-2-448 0,0-2-64 0</inkml:trace>
  <inkml:trace contextRef="#ctx0" brushRef="#br0" timeOffset="96593.076">15899 9417 18431 0,'0'0'816'0,"0"0"160"0,-4-8-784 0,4 8-192 15,-5-5 0-15,5 5 0 0,0 0 4432 0,0 0 848 16,0 0 160-16,0 0 48 15,0 0-3072-15,0 0-624 0,0 0-112 0,0 0-16 16,0 0-784-16,0 0-160 0,0 0-16 0,3 12-16 16,-6-1-288-16,2 1-48 0,-1 0-16 0,1-2 0 0,-1 1-208 0,0 2-128 15,-2 1 128-15,1 0-128 0,0 1 0 0,-1 0 0 16,1 0 0-16,0-1 0 0,0 1 0 0,0-2 0 16,1-3-192-16,1-1 64 0,0-3-192 0,1-6-16 15,0 0-16-15,0 0 0 0,0 0 0 0,3-4 0 16,2-4 0-16,0-3 0 0,1-2 80 0,0-1 16 15,2-1 0-15,3-8 0 0,-1 2 256 0,-1 3 0 16,-2 1 0-16,1 2 0 0,-1-1 0 0,0 3 0 0,0 1 0 0,-2 2 0 16,1 1 0-16,-2 3 0 15,-4 6 160-15,0 0-32 0,0 0 112 0,0 0 16 0,0 0 16 0,0 0 0 16,0 0 32-16,7 6 0 0,-4 4 0 0,1 1 0 0,-1 1-144 0,-2 1-32 16,0 2 0-16,0-5 0 0,0-1-128 0,1 3 0 15,0 0 0-15,0 0 0 0,-1 0-304 0,1 0-32 16,1-1-16-16,2 0 0 15,-2 0-1888-15,1-2-384 0,1-3-80 0,-1 0-9216 16,-4-6-1840-16</inkml:trace>
  <inkml:trace contextRef="#ctx0" brushRef="#br0" timeOffset="96847.923">16192 9426 24879 0,'0'0'2208'0,"0"0"-1760"15,0 0-448-15,0 0 0 0,0 0 2960 0,0 0 512 16,0 0 112-16,0 0 0 0,0 0-1264 0,0 0-256 16,0 0-48-16,0 0-16 0,-2 9-1120 0,-1 1-240 15,0 1-32-15,1-3-16 0,0 2-176 0,0 2-32 16,-2 2-16-16,2 0 0 0,-1 1-368 0,1 1 144 16,0 1-144-16,1 1 0 0,0 0 0 0,1-2 0 15,1 0 0-15,2-2 0 16,-1-2-512-16,1-2-96 0,1-2-32 15,-4-8 0-15,6 3-1360 0,4-3-288 0,-1-3-48 0,1-3-16 16,-1-3-720-16,2-3-160 0,2-3-32 0,-4-2 0 0</inkml:trace>
  <inkml:trace contextRef="#ctx0" brushRef="#br0" timeOffset="97014.352">16192 9298 23951 0,'0'0'2128'0,"-9"-2"-1696"16,9 2-432-16,0 0 0 0,-5-8 3488 0,1 3 608 0,4 5 128 0,0 0 32 0,2-9-3040 0,3 1-624 31,0 2-112-31,3 0-32 0,2 1-448 0,0-1 0 0,-1-2 0 0,2 2 0 16,1 2-2336-16,-1 0-416 0</inkml:trace>
  <inkml:trace contextRef="#ctx0" brushRef="#br0" timeOffset="97449.983">16088 8638 18431 0,'2'-12'816'0,"-2"5"160"0,0-1-784 0,1-1-192 16,0-1 0-16,1 0 0 0,-2-1 4352 0,0 4 832 15,0 7 176-15,0 0 16 0,-2-8-2576 0,2 8-528 16,0 0-96-16,0 0-32 0,0 0-1056 0,0 0-224 0,-9 2-32 0,1 6-16 16,1 4-560-16,-2 3-96 15,-1 3-32-15,1 2 0 0,-2 2-128 0,2 3 0 16,2 2 0-16,-1 1 0 0,0-1-144 0,3 1-16 16,0-1 0-16,2 3 0 15,1 0-1424-15,2-2-272 0,2-1-64 0,1-5-16 0,2-6-1392 16,1-2-256-16,3-3-64 0,-1-6-11072 0</inkml:trace>
  <inkml:trace contextRef="#ctx0" brushRef="#br0" timeOffset="97785.891">16193 8857 5519 0,'0'0'496'0,"0"0"-496"0,-7 8 0 0,2 0 0 16,0 0 6048-16,2 1 1120 16,0 0 208-16,1 0 48 0,2-9-5008 0,0 11-1008 0,1-2-208 0,-1-9-48 15,0 0-688-15,6 6-144 16,-6-6-16-16,9 4-16 0,-9-4 16 0,11-3 0 0,0-1 0 0,0-3 0 15,0-3 80-15,1-3 32 16,3-2 0-16,-3-1 0 0,-1 1-128 0,-3 0-32 0,2-2 0 0,0 0 0 16,-1-2-96-16,-1 0-32 15,-3-1 0-15,-1 3 0 0,-1-1-128 0,-1 2 128 16,-2 0-128-16,-1 3 128 0,-2 2 0 0,-2 0 0 16,-2 3 0-16,0 4 0 0,-1 1-128 0,2 3 0 0,-4 2 0 0,0 3 0 15,-2 3 0-15,1 2 0 0,1 2-128 0,1 3 128 16,0 1 0-16,3 3-176 0,-1 1 176 0,2 2-128 15,-1 0 128-15,3 2 0 0,1-2-144 0,0 0 144 16,2 1-128-16,3-2 128 0,1-4-160 0,3-1 160 16,-1-5-704-16,4-3-32 0,-1-2-16 0,3-3 0 15,1-3-1376-15,2-3-288 0,-2-4-48 0,1-2-7456 16,1-4-1504-16</inkml:trace>
  <inkml:trace contextRef="#ctx0" brushRef="#br0" timeOffset="97967.148">16519 8593 24879 0,'0'0'2208'0,"0"0"-1760"0,0 0-448 0,0 0 0 15,0 0 1856-15,0 0 272 0,0 0 64 0,0 0 16 0,0 0-800 0,-3 11-176 16,2-1-16-16,1 0-16 0,1 1-128 0,2 0-32 16,0 1 0-16,-1 1 0 0,0 3-288 0,2 0-64 15,-2 3-16-15,0 2 0 0,0 1-352 0,-2 2-80 16,-1 0-16-16,0 3 0 0,-1 0-224 0,-2 2 0 15,0-1 0-15,-1 1 0 16,-2 0-1312-16,-1-1-304 0,-1-1-64 0</inkml:trace>
  <inkml:trace contextRef="#ctx0" brushRef="#br0" timeOffset="98600.945">14953 10134 33167 0,'-14'-2'1472'0,"8"1"304"0,6 1-1424 0,0 0-352 15,-5-2 0-15,5 2 0 0,-6-2 1472 0,6 2 240 16,0 0 32-16,0 0 16 0,0 0-192 0,0 0-32 16,0 0-16-16,0 0 0 0,0 0-592 0,6-2-112 15,1 0-32-15,2 2 0 0,5 0-64 0,2 2-16 0,5-2 0 0,3 0 0 0,4 0-192 0,4 0-64 31,4-2 0-31,2 2 0 0,3-2-144 0,5 0-48 0,3 0 0 0,2-1 0 0,4-2-128 0,31-1-128 16,-4-3 144-16,-31 4-144 0,4-1 128 0,5-2-128 16,1-1 0-16,33-4 0 0,-9 0 0 0,-8 0 0 15,-5-2 0-15,-4 0 0 0,-2 1 0 0,-1-3 0 16,-4 1 0-16,-3-1 0 0,-1 0 0 0,-5 0 0 16,-4 3 0-16,-6 1 0 0,-3 0-368 0,-6 4-16 15,-5 0 0-15,-4 1 0 31,-5 3-128-31,-3 0-48 0,-4 2 0 0,-1 1 0 0,-11 2-1120 0,0 0-240 0,0 0-32 0,0 0-11600 16,0 0-2320-16</inkml:trace>
  <inkml:trace contextRef="#ctx0" brushRef="#br0" timeOffset="99432.703">15116 10561 34207 0,'0'-16'1520'0,"1"7"304"0,0-3-1456 0,3-1-368 16,0-2 0-16,0 1 0 0,1 0 1728 0,0 1 288 15,0 0 48-15,-1 2 16 0,0 3-528 0,0 1-96 16,-1 2-32-16,-3 5 0 0,0 0-768 0,0 0-144 16,0 0-48-16,0 0 0 0,2 5-176 0,-1 5-32 15,-1 2-16-15,0 5 0 0,-1 2-240 0,0 3 0 16,-1 1 128-16,0 2-128 0,0-1 0 0,-1 1 0 16,3 2-192-16,-1-1 192 0,0-1-288 0,1-1 48 15,1-2 16-15,1 0 0 0,1-2-144 0,1-3-16 16,2-3-16-16,0-3 0 15,1-2-80-15,0-4-16 0,3-2 0 0,1-5 0 0,0-2 128 0,1-1 32 16,-1-3 0-16,2-2 0 0,-1-2 80 0,-1 1 0 0,0 0 16 0,-3 1 0 0,0 2 112 0,-1 2 128 31,-2 0-208-31,-5 6 80 0,0 0 128 0,0 0-128 0,0 0 128 0,5 9-128 0,-5 2-64 0,1 2-16 16,0 0 0-16,0 2 0 0,0 0 208 0,1-1 0 16,2 0 0-16,-1-2-144 0,1-2 144 0,2-2 0 15,0 0 0-15,1-2 0 0,0-3 0 0,1-2 0 16,2-3 0-16,2-3 0 0,2-2 272 0,0-4-16 0,0-3 0 0,2-2 0 15,0-3 32-15,-1-2 0 16,1 0 0-16,-2-1 0 0,0 0-128 0,1 0-32 16,-1 2 0-16,-3-1 0 0,-1 0-128 0,-2 1 0 15,-2 1 0-15,2 3 128 0,-5 0-128 0,1 3 0 16,-1 1-192-16,-1 2 192 16,-1 2-528-16,0 3 16 0,-1 5 0 0,0 0 0 15,0 0-1472-15,0 0-272 0,0 0-64 0,0 0-8720 16,-1 8-1744-16</inkml:trace>
  <inkml:trace contextRef="#ctx0" brushRef="#br0" timeOffset="99676.84">15686 10838 27647 0,'0'0'1216'0,"-5"-3"256"0,1-1-1168 0,0-1-304 15,0 1 0-15,4 4 0 0,0 0 3440 0,0 0 624 16,0 0 128-16,0 0 32 0,0 0-2528 0,0 0-496 0,-3 5-112 0,1 4 0 16,-1 2-768-16,3 2-160 0,-3 2-32 0,3 1 0 15,3 2-128-15,-2-1 0 16,1 1 0-16,1 0 0 16,0-1-288-16,2 0-144 0,0-2-16 0,2-2-16 15,1-1-2032-15,-1-2-416 0,1-3-80 0,0-3-8704 16,-1-3-1744-16</inkml:trace>
  <inkml:trace contextRef="#ctx0" brushRef="#br0" timeOffset="99814.095">15785 10682 31391 0,'0'0'1392'0,"0"0"272"0,-7 1-1328 0,0 2-336 0,7-3 0 0,0 0 0 16,0 0 528-16,0 0 48 0,-3 5 0 0,3 1 0 15,0-6-576-15,4 7 0 0,0 1-160 0,2 0-9696 16,0-1-1952-16</inkml:trace>
  <inkml:trace contextRef="#ctx0" brushRef="#br0" timeOffset="100162.071">15893 10862 5519 0,'-8'-6'240'0,"5"2"64"0,-2-2-304 0,2 0 0 0,0-2 0 0,3 8 0 16,-1-6 7776-16,1 6 1504 0,0 0 288 0,0 0 64 16,0 0-6544-16,0 0-1296 0,0 0-272 0,0 0-48 15,0 0-848-15,3 8-176 0,-1 2-16 0,0 2-16 0,-1 2-160 0,2 2-48 32,-1 1 0-32,0 3 0 0,1 1-208 0,-1 2 128 15,1 1-128-15,-2 2 0 0,1 0 0 0,0 3 0 16,-1 0 0-16,0 2 0 0,0 0 0 0,-1 0 0 0,0-2 0 0,-1-1 0 15,-1-2 0-15,0-1 0 0,-1-2 0 0,-1-2 0 16,0-4 0-16,-2-1 0 0,1-3 0 0,-1-2 0 16,1-2-208-16,-2-3 16 0,0-1 0 0,-1-2 0 15,-1 0-320-15,-1-2-48 16,0-1-16-16,0-1 0 0,1-1-336 0,0 0-80 0,0 0-16 0,1-1 0 16,1 0-1712-16,1 0-352 0,1-2-64 0,0 0-12096 15</inkml:trace>
  <inkml:trace contextRef="#ctx0" brushRef="#br0" timeOffset="100355.625">15848 10668 8287 0,'0'0'736'0,"0"0"-592"16,-5-7-144-16,5 7 0 0,0 0 6080 0,0 0 1168 15,0 0 240-15,0 0 64 0,0-5-5520 0,0 5-1104 16,0 0-224-16,0 0-32 0,0 0-672 0,6-3 0 31,-6 3 0-31,6-2-11152 0,-6 2-2256 16</inkml:trace>
  <inkml:trace contextRef="#ctx0" brushRef="#br0" timeOffset="100721.709">15815 10215 31439 0,'0'0'1392'0,"-4"-9"288"0,2 1-1344 0,1 1-336 16,1 7 0-16,0-8 0 0,0 8 2080 0,0-8 352 15,0 8 64-15,0 0 0 0,0 0-800 0,0 0-160 16,0 0-48-16,0 0 0 0,0 0-912 0,0 0-176 16,0 0-32-16,0 0-16 0,-10 9-352 0,1 4 144 15,2 3-144-15,-1 2 0 0,1 1 0 0,2 2 0 0,1 2 0 0,0 1 0 31,1 0-496-31,2-6-48 0,1 1-16 0,1-1 0 16,2 1-2128-16,0-1-448 0,2-3-64 0,0-1-32 0,2-2-608 0,1-3-128 0,-2-2-32 0</inkml:trace>
  <inkml:trace contextRef="#ctx0" brushRef="#br0" timeOffset="101065.639">15893 10424 911 0,'0'0'0'0,"0"0"0"15,0 0 0-15,0 0 0 0,0 0 6160 0,0 0 1152 16,0 0 240-16,-5 4 32 15,5-4-4784-15,0 0-960 0,0 0-192 0,-1 6-48 16,1-6-720-16,0 0-160 16,0 0-16-16,6 5-16 0,-6-5-224 0,5 2-32 0,2-2-16 0,0-2 0 0,2 0 32 15,4-6 0-15,0-2 0 0,0 0 0 0,-1-1-128 0,0 0 0 16,0-2-16-16,-1-1 0 16,2-3-112-16,-2 1-32 0,-1 1 0 0,-1-1 0 0,-1 1-32 0,-3-1-128 15,-3 1 192-15,-1 1-64 0,-1 2-128 0,-1 1 128 16,-1 0-128-16,-3 2 128 0,-1 2-128 0,-2 3 0 15,0 0 0-15,-1 3 0 0,0 1 0 0,0 4 0 16,0 2 0-16,1 3-176 0,-1 2 176 0,1 1-208 16,2 4 80-16,-1 1 128 15,0 2-192-15,3 2 192 0,1 2-160 0,0-6 160 0,2 4-128 0,0 2 128 16,2 1 0-16,2-2-144 0,1-2-48 0,1-1-16 0,1-1 0 0,2-4 0 16,3-2-496-16,5 0-80 0,1-4-32 0,-4-6 0 15,0-2-1360-15,2-3-256 0,2-4-64 0</inkml:trace>
  <inkml:trace contextRef="#ctx0" brushRef="#br0" timeOffset="101320.11">16219 10182 22111 0,'0'0'1968'0,"0"0"-1584"15,0 0-384-15,0 0 0 16,0 0 2496-16,0 0 432 0,0 0 80 0,0 0 0 0,0 0-1136 0,9 5-224 15,-9-5-48-15,10 6-16 0,1 0-304 0,-1 1-64 16,0 0-16-16,-1 0 0 0,-3 1-448 0,0 1-96 16,-1 1-16-16,1 2 0 0,-2 1-320 0,-1 3-64 15,1 2 0-15,-2 1-16 0,-2-1-240 0,-1 3 128 16,-2 1-128-16,-1 1 0 0,0 2 0 0,-1 2 0 16,-1 2-176-16,-2-1 176 15,-2-1-2160-15,0-2-304 0,0-2-64 0,4-7-15360 0</inkml:trace>
  <inkml:trace contextRef="#ctx0" brushRef="#br0" timeOffset="112893.976">11148 12494 9215 0,'0'0'3792'0,"0"0"768"0,1-3 160 0,12-5 16 0,-13 8-1968 0,0 0-400 0,2-7-64 0,0 1-32 0,-1-1-336 0,1 2-64 31,-1-1-16-31,0 1 0 0,1-1-432 0,-4 1-80 0,4-1-32 0,-2 1 0 16,0 0-336-16,-2 1-64 15,1-2-16-15,0 2 0 0,-1 0-272 0,-1-1-64 0,-1 0-16 0,0 0 0 0,-1 1-224 0,-3 1-32 16,-1-1-16-16,-1 1 0 0,-1 0-112 0,0 0-32 16,-3 2 0-16,0 0 0 0,-2 1-128 0,0 1 0 15,-3 0 0-15,1 4 0 0,0 1 128 0,-1 3-128 16,-1 1 128-16,4 2-128 0,-3 4 0 0,2 0 0 16,2 4-144-16,1 2 144 0,0 2-176 0,5 1 176 15,1 1-160-15,2-2 160 0,3-1-144 0,1-1 144 16,2-1-128-1,2-3 128-15,1-3-160 0,4-3 160 0,3 0-192 0,2-4 192 16,2-4-192-16,4-4 192 16,1-3-192-16,3-3 192 0,-2-3-240 0,5-4 64 0,-2-3 16 0,1-3 0 15,0-2 160-15,0-3-160 0,-2-3 160 0,-1-3-160 16,-2-1 160-16,-5 0 0 0,-3 1 0 0,-2 0 0 16,-2 0 0-16,-4 0 128 0,-3 1-128 0,-2 0 128 0,-3 2-128 0,-2-1 144 15,-6 2-144-15,-2-1 160 0,-2 2-160 0,-2 1 128 16,-1 2-128-16,-1 3 128 0,-1 3-128 0,1 1 0 15,-1 3 0-15,1 5 0 0,2 1-272 0,-1 4 16 16,2 3 0-16,3 3 0 31,2 3-880-31,0 3-160 0,4 0-48 0,1 2 0 16,2 1-1808-16,4 0-368 0,1-1-80 0</inkml:trace>
  <inkml:trace contextRef="#ctx0" brushRef="#br0" timeOffset="113622.817">11430 12079 23951 0,'-3'-11'2128'0,"3"11"-1696"16,-5-6-432-16,3-1 0 0,1 0 2928 0,0 2 496 15,0-1 96-15,1 6 32 0,-1-5-1312 0,1 5-272 16,0 0-48-16,0 0-16 0,0 0-736 0,0 0-144 16,0 0-16-16,0 0-16 15,0 9-560-15,0 3-112 0,0 3-32 0,1 4 0 0,-1 2-288 0,0 3 128 16,0 2-128-16,0 4 0 0,0 3 128 0,0 3-128 15,0 2 0-15,0 1 0 0,0 2 0 0,0 1 0 16,1 2-160-16,1 0 160 16,0-3-2128-16,0-3-304 0,1-3-64 0,-1-3-16384 15</inkml:trace>
  <inkml:trace contextRef="#ctx0" brushRef="#br0" timeOffset="114107.241">11366 12169 20271 0,'-11'-9'1792'0,"7"4"-1424"15,-2 1-368-15,1-1 0 0,0 2 3040 0,5 3 544 16,-3-4 96-16,3 4 32 0,1-7-2096 0,1 2-400 0,3 0-96 0,0 1-16 16,1-1-544-16,1 1-112 15,3-2-32-15,2 2 0 0,2 0-240 0,1-1-48 16,0 1-128-16,3-1 192 0,0 0-192 0,0 1 176 0,3-2-176 0,-1 2 160 15,0-1-160-15,-1 1 0 16,-1-2 0-16,1 2 0 0,-3 0 0 0,1-1 0 0,-4 2 0 0,0 1 0 0,-1-1 0 0,-3 3 0 31,0 0 128-31,-1 3-128 0,-8-3 304 0,5 3 16 0,-5-3 16 0,4 8 0 0,-3 2 272 0,-2 1 48 0,-3 2 16 0,-1 1 0 16,-2 1-352-16,-1 2-64 16,0-2 0-16,-2 2-16 0,0-1-240 0,-1 1 0 15,-2-1 128-15,-2 1-128 0,-1-1 0 0,-1 1 0 16,1-1 128-16,-3 1-128 0,0-2 0 0,2 1 0 0,-1-1 0 0,4-1 0 31,3-2 0-31,-1-1 0 0,3 0 0 16,1-1 0-16,3-2 0 0,2 0 128 0,0-2-128 0,3-6 0 15,1 7 0-15,3 0 128 0,0-2-128 0,3 1 0 16,0-1 128-16,4 1-128 0,0-1 0 0,2 1 0 0,0-2 192 0,0 0-48 16,1 2-16-16,3-1 0 15,-2 1-128-15,1-1 0 0,-2 2 144 0,0 3-144 0,0 0 0 0,0 2 0 0,-2 0 0 0,0 1 0 16,0 1 0-16,0 1 0 0,-1 0 0 0,0-1 0 15,-1 0-128-15,0 1-112 0,1 2-16 0,-1-2 0 32,0-1-2192-32,1-1-448 0,1 1-96 0</inkml:trace>
  <inkml:trace contextRef="#ctx0" brushRef="#br0" timeOffset="115090.811">11863 12598 10127 0,'0'0'896'0,"0"0"-704"16,-1 10-192-16,2-21 0 0,2 0 5248 0,-1 0 1008 15,0 1 208-15,1 2 32 0,-1 1-3520 0,-2 7-704 16,4-4-144-16,-4 4-16 0,0 0-1008 0,0 0-192 15,0 0-32-15,5 4-16 0,0 4-304 0,-1 2-64 0,-3 2-16 0,1 2 0 0,1 3-208 0,-1 0-32 32,-2 2-16-32,1 1 0 0,0-1-224 0,0 1 0 15,0 0 128-15,-1-1-128 0,0-1 0 0,0-1 0 16,0-3 128-16,0-1-128 0,1-2 0 0,0-2 0 16,-1-9 0-16,0 0 0 0,0 0-160 0,0 0 32 15,0 0 0-15,0 0 0 0,6-4-96 0,-2-3-16 16,2-4 0-16,-1-2 0 0,1-2 16 0,-1-2 0 0,1 0 0 0,-1 0 0 15,1 1 96-15,-1-1 128 16,1 2-208-16,-1 1 80 0,2 3 128 0,-2 3 0 16,1-1-144-16,-1 2 144 0,1 2 0 0,-2 1 0 0,-4 4-144 0,6-1 144 0,-1 2 0 0,2 3-128 15,-1 2 128-15,2 3 0 16,-1 2 0-16,-2 2 0 0,2 2 0 0,-2 1 0 0,-1 2 0 0,1-1 0 16,1 1 128-16,-1 0-128 0,-2-2 0 0,3-2 0 15,-2 2 0-15,2-3 0 16,-1-1-1344-16,1-1-224 0,-2-1-32 0,1-2-10496 15,-1-3-2080-15</inkml:trace>
  <inkml:trace contextRef="#ctx0" brushRef="#br0" timeOffset="115424.089">12516 12025 8287 0,'-5'-15'736'0,"3"6"-592"16,0-1-144-16,0 4 0 0,-1-2 5024 0,1-1 976 0,0 0 192 0,-1 1 32 15,-2 0-2640-15,0 1-544 16,0 2-96-16,1 0-32 0,-1 2-1232 0,-1 2-240 0,-1 2-48 0,2 2-16 0,-3 3-800 0,1 4-144 31,-2 3-48-31,-1 3 0 0,-1 5-384 0,0 5 0 0,-2 2 0 0,3 4 0 0,0 3 0 0,2 4 0 16,2 2 0-16,0 1 0 0,1 1-128 0,1 19-64 15,3-7-16-15,3-22 0 16,2-1-1584-16,2-2-320 0,3-3-64 0,2-4-16 16,2-5-880-16,3-4-160 0,1-4-32 0</inkml:trace>
  <inkml:trace contextRef="#ctx0" brushRef="#br0" timeOffset="115812.711">12725 12187 23039 0,'-8'-8'2048'0,"6"4"-1648"16,-2-2-400-16,2-1 0 0,1-2 2960 0,-1 0 512 15,1-1 112-15,1 0 0 0,0 0-1488 0,-1 2-304 16,2-1-64-16,0 2-16 0,0 3-736 0,-1 4-144 15,0 0-16-15,0 0-16 0,0 0-352 0,0 6-64 16,-1 4 0-16,-1 5-16 0,0 2-96 0,-3 5-16 16,1 2 0-16,-1 4 0 0,2 2-256 0,0 2 0 0,-1-1 0 0,2 2 0 15,0 0 0-15,2-1 0 16,1-1 0-16,2-1 0 0,2-3-416 0,0-4 16 16,1-3 0-16,0-4 0 0,2-5 0 0,2-4 0 15,3-3 0-15,-1-4 0 0,2-3 400 0,0-3-128 0,1-4 128 0,2-3 0 16,-1-3 0-16,-1-1 0 15,-1-4 0-15,-2-2 176 0,-1-1-16 0,-2-2 0 16,-3 0 0-16,-3-1 0 0,-2 1 16 0,-4 1 0 16,-2-2 0-16,-3 2 0 0,-2 0-16 0,-2 2 0 15,-2 2 0-15,0 2 0 0,-2 3-32 0,2 2-128 0,-1 4 192 0,-1 3-64 16,1 2-128-16,-1 3 0 16,2 3-160-16,1 3 160 0,1 1-816 0,2 4-64 0,1 1-16 0,1 1 0 31,2 1-2336-31,1 1-480 0,2 0-80 0</inkml:trace>
  <inkml:trace contextRef="#ctx0" brushRef="#br0" timeOffset="115995.11">12623 12376 34383 0,'-11'-4'1520'0,"11"4"320"0,-5-3-1472 0,1-1-368 0,0 1 0 0,4 3 0 16,0 0 1696-16,0 0 272 0,0 0 48 0,5-4 16 15,0 0-1216-15,4 2-240 0,-1 0-64 0,3 0 0 16,2-1-384-16,2 2-128 15,3 1 0-15,2 0 0 0,-2 0 0 0,3 0 0 16,1 0 0-16,2 0 0 16,0 0-720-16,2-1-208 0,-1-1-32 0,-1-1-16 15,1-2-2736-15,-2-1-528 0</inkml:trace>
  <inkml:trace contextRef="#ctx0" brushRef="#br0" timeOffset="116193.111">13080 12098 32303 0,'0'0'1424'0,"0"0"304"0,0 0-1376 15,0 0-352-15,0 0 0 0,0 0 0 16,0 0 768-16,0 0 96 0,0 0 16 0,7 10 0 0,-2-1 144 0,2-1 48 16,-1 1 0-16,0-2 0 15,1 1-240-15,-1 1-32 16,2 4-16-16,-1-1 0 0,1 3-352 0,0 3-80 0,-2 3-16 0,0 2 0 16,-2 3-160-16,-2 15-48 15,1-3 0-15,-4-10 0 0,-4 4-272 0,-1 3-64 0,-4 3-16 0,-1 3-19040 16</inkml:trace>
  <inkml:trace contextRef="#ctx0" brushRef="#br0" timeOffset="116764.067">10888 13238 31327 0,'-13'-7'2784'0,"9"5"-2224"0,-3 0-560 0,2-1 0 0,1 1 1696 0,0 1 224 15,4 1 64-15,0 0 0 0,-4-1-640 0,4 1-112 16,0 0-16-16,0 0-16 0,0 0-336 0,0 0-64 15,0 0-16-15,0 0 0 0,4 8-496 0,2-1-96 32,1 0-32-32,4 0 0 0,3-2 112 0,3 1 32 0,4-2 0 15,6 0 0-15,6-1 160 0,3-3 48 0,4-3 0 0,4 0 0 16,4-2-240-16,5-3-32 0,6-2-16 0,4-2 0 0,4-1-224 0,35-8 176 16,-10 2-176-16,-31 7 160 0,6-1-160 0,39-7 0 15,-9 2 0-15,-6 2 128 16,-6 2-128-16,-5 0 0 0,-1 1 0 0,-7 2 0 15,-4 1 0-15,-4 0-272 0,-5 0 64 0,-5-1 16 16,-5 0 32-16,-2 3 16 0,-6 0 0 0,2 0 0 16,-3 1-256-16,-3-1-48 0,1 1-16 0,-4 0 0 15,0-1-1712-15,-5-1-320 0,-4-1-80 0</inkml:trace>
  <inkml:trace contextRef="#ctx0" brushRef="#br0" timeOffset="117526.927">11647 13727 23039 0,'0'0'2048'0,"0"0"-1648"16,0 0-400-16,0 0 0 0,0 0 2736 0,0 0 464 15,0-5 80-15,-1-1 32 0,-1 1-1056 0,1-1-208 16,0-1-32-16,0 2-16 0,-1-1-704 0,-1 1-144 16,-1-1-16-16,2 1-16 0,-2-1-496 0,-3 2-112 0,-1 0 0 0,0-1-16 0,-2 2-144 0,-1 1-32 31,-2 2 0-31,-2 1 0 0,0 1-96 0,-2 4-32 0,-1 0 0 0,-2 4 0 0,2 2-192 0,1 2 128 16,0 3-128-16,0 1 0 0,0 4 0 0,2 1 0 15,0 2 0-15,4 0 0 0,1 2 0 0,4-2-160 16,0-1 160-16,4-2-128 0,3-3 128 0,4 5-192 15,2-6 192-15,1-10-192 0,3-1 192 0,3-4-192 16,3-3 192-16,3-3-192 0,2-6 192 0,3-4-160 16,2-3 160-16,2-4-160 0,0-4 160 0,-1-3 0 0,1-3 0 0,-3 0-128 31,0-2 128-31,-6-1 0 0,-2 0 0 0,-6 0 0 16,-2 0 0-16,-3 1 144 0,-4 1-144 0,-3 1 0 15,-3 2 144-15,-5 0-144 0,-3 1 0 0,-3 1 144 0,-4 2-144 0,-1 2 0 16,-2 2 0-16,-2 3 0 0,-1 3 0 0,-1 3 0 15,0 3 0-15,0 5-176 0,1 3 16 0,1 4 0 16,1 5 0-16,1 2 0 0,2 1-80 0,3 1-16 16,2 4 0-16,2-1 0 15,3-1-352-15,3 1-80 0,4-1-16 0,3-2 0 16,2 0-1696-16,5-4-352 0,2-1-64 0,2-3-8720 16,5-2-1760-16</inkml:trace>
  <inkml:trace contextRef="#ctx0" brushRef="#br0" timeOffset="118231.045">12102 13773 33567 0,'-2'-11'1488'0,"2"11"304"0,1-7-1424 0,-1-2-368 16,-1-1 0-16,0 0 0 0,0 0 1920 0,0 0 304 0,-2 1 64 0,1 1 16 15,-3-1-880-15,0 0-160 16,0 1-48-16,-2 2 0 0,-1-1-656 0,0 3-144 0,-1 0-32 0,-1 3 0 16,-2 2-176-16,0 2-32 0,0 1-16 15,0 3 0-15,-1 1-160 0,1 3 0 0,0 4 0 0,0 0 0 16,1 0-160-16,1 3-16 0,1 2 0 0,2 0 0 16,0-1-64-16,4 0-16 0,0-1 0 0,1-2 0 15,1 0-16-15,2-4-16 0,2-1 0 0,1-2 0 0,2-2 32 0,0-2 0 31,2-3 0-31,1-2 0 0,1-3-128 0,6-5 0 0,1-2-16 16,-6 1 0-16,0-2 208 0,1-1 32 0,1-1 16 0,0 0 0 16,-2-2 144-16,-1 2 0 0,-2 0 0 0,-1 2 128 15,-3 2 0-15,-1 3 16 0,0 1 0 0,-3 5 0 16,0 0 48-16,0 0 0 0,0 0 0 0,0 6 0 16,0 2 64-16,-1 3 0 0,-2 3 16 0,1 0 0 0,-1 2-272 15,2 2 0-15,-1 0 0 0,1 0 0 16,2 0 0-16,1 7 0 0,-1-3-160 0,2-9 160 15,0 2-704-15,1-3 0 0,2-1-16 0,-1-1 0 16,2-3-2624-16,1 0-528 0,0-4-96 0</inkml:trace>
  <inkml:trace contextRef="#ctx0" brushRef="#br0" timeOffset="118851.254">12288 13951 4607 0,'0'0'400'0,"0"0"-400"0,0 0 0 0,0 0 0 0,1-5 6320 0,-1 1 1168 0,0 4 256 0,0 0 32 31,0 0-4576-31,0 0-896 0,0 0-192 0,0 0-48 0,0 0-912 0,0 0-176 0,0 8-32 0,0 0-16 15,0 1-464-15,-1 5-80 0,1 2-32 0,-2-5 0 16,1 1-352-16,0 2 128 0,-1 1-128 0,2 1 0 16,0 0 0-16,0 1 0 0,-1-2 0 0,0 1 128 15,0-2-272-15,1-1-48 0,0-1-16 0,0-2 0 0,0-3-128 0,0-7-32 16,0 5 0-16,0-5 0 31,0 0-176-31,0 0-32 0,0 0-16 0,0 0 0 0,3-5 224 0,1-4 48 16,0-2 16-16,2-1 0 0,0-1 304 0,0-3-160 0,0 0 160 0,1-1-128 15,0 1 128-15,-1-1-128 16,1 1 128-16,-1-1-128 0,2 2 128 0,-1 2 0 0,-2 2-144 0,1 1 144 16,-2 0 0-16,0 2 0 0,0 3 0 0,-4 5 0 15,0 0 352-15,0 0-16 0,0 0 0 0,0 0 0 0,0 0 128 0,1 7 32 16,0 4 0-16,0 1 0 16,0 0-240-16,1 3-64 0,-2 0 0 0,0 2 0 0,0-1-192 0,0 8 0 15,0-3 0-15,0-6 0 0,1 1 0 0,-1 7 0 16,0-4 0-16,2-7 0 15,0 0-336-15,0-1-112 0,0 0-32 0,1-1-7808 32,2-3-1568-32,0-2-304 0</inkml:trace>
  <inkml:trace contextRef="#ctx0" brushRef="#br0" timeOffset="119894.727">10749 10742 15663 0,'0'0'1392'0,"1"-7"-1120"15,-1-1-272-15,2 2 0 0,0-2 3216 0,1 0 592 16,-1 1 112-16,0-1 32 0,-1-1-1520 0,0 0-320 16,3 1-48-16,-4 0-16 0,1-1-608 0,0 1-128 15,-1 8-32-15,0-7 0 16,0 7-448-16,0 0-112 0,-1-8-16 0,1 8 0 16,-4-7-160-16,4 7-32 0,-5-4-16 0,-2 1 0 15,0 0-160-15,-1 1-16 0,8 2-16 0,-12 0 0 0,-3 1-80 0,1 2-16 16,-2 0 0-16,-1 2 0 0,0 2-208 0,-1 2 0 15,0 0 0-15,1 3 0 0,-1 1 0 0,2 2 0 16,1 0 0-16,3-1 0 0,2-1 0 0,2 0 0 16,0 0 0-16,3 1-160 0,3-2 160 0,2-1 0 15,1 0 0-15,3-1-128 0,-4-10 128 0,10 10-208 16,-1-4 80-16,5 0 128 0,2-3-160 0,3-2 160 16,3-2 0-16,0 0-144 0,1-2 144 0,3-3-128 15,0-2 128-15,-2 0-128 0,-2-2-80 0,-1-1-16 0,-4-1 0 0,0-1 0 0,-2 1-64 16,-3 0-16-1,-3 0 0-15,-2 0 0 16,-3 0-96-16,-2 0-32 0,-2 1 0 0,-2 1 0 16,-2-1-80-16,-2 1 0 0,-1 2-16 0,-3 2 0 15,-2-2-304-15,-1 3-64 0,0 0-16 0,1 3 0 16,1 0-1520-16,-1 1-288 0,1 1-64 0</inkml:trace>
  <inkml:trace contextRef="#ctx0" brushRef="#br0" timeOffset="120457.075">10708 10870 11967 0,'0'0'1072'0,"0"0"-864"16,0 0-208-16,0 0 0 0,0 0 3136 0,0 0 592 16,0 0 112-16,0 0 32 0,4-6-1776 0,0-1-368 0,-1-1-64 15,2 2 0-15,-1-2-432 0,4-1-80 0,-2-2 0 0,2 0-16 16,0-1-208-16,-2-2-32 0,1-1-16 0,1-2 0 16,-1 1-64-16,1-2-16 0,1 0 0 0,-5 1 0 15,1-2-32-15,-2 1-16 16,-1 2 0-16,-2-2 0 0,-1 1-176 0,-1-2-16 0,-1 0-16 0,-3-2 0 15,-1 2-160-15,0-1-16 16,-3 0-16-16,-1 1 0 0,-1 0-128 0,-1-2-32 16,-2 0 0-16,-1 0 0 0,-2 1-192 0,1 1 144 15,-1 3-144-15,0 2 128 0,2 1-128 0,0 4 128 0,1 1-128 0,1 0 128 16,-1 0-128-16,3 3 0 0,2 1 0 0,2 1 128 16,-1 1-128-16,3 1 0 0,6 1 0 0,0 0 0 15,0 0-256-15,0 0 0 0,0 0 16 0,0 0 0 31,0 0-1488-31,0 0-320 0,0 0-48 0,7 8-10912 16,1-3-2192-16</inkml:trace>
  <inkml:trace contextRef="#ctx0" brushRef="#br0" timeOffset="122313.425">14808 10764 4607 0,'0'0'192'0,"0"0"64"0,0 0-256 0,0 0 0 16,0 0 0-16,0 0 0 0,0 0 5376 0,0 0 1024 15,0 0 192-15,0 0 64 0,0 0-3200 0,0 0-624 16,-3-7-128-16,3 7-16 0,0 0-1024 0,-5-4-192 0,1-2-32 0,4 6-16 16,-6-5-560-16,1-1-112 15,-1 1-32-15,2 0 0 0,4 5-288 0,-4-5-64 0,-1 0-16 0,5 5 0 16,-3-6-80-16,0 0-16 16,-2-1 0-16,1 1 0 0,4 6-48 0,-3-7-16 0,-1 2 0 0,1-1 0 15,0 1 0-15,3 5-16 0,-7-4 0 0,7 4 0 0,-7-5-16 0,7 5 0 16,-7-2 0-16,1 1 0 15,6 1-160-15,-7-1 160 0,-1 1-160 0,1 2 160 0,1 0-160 0,-2 3 0 16,1-1 0-16,1 1 128 0,0 0-128 0,1 0 0 16,-2 2 0-16,3 0 0 0,-3-1 0 0,2 1 0 15,-2-1 0-15,2 1 0 0,-1 1 0 0,-1 0 0 16,2 1 0-16,-1-1 0 0,2-3 0 0,0 3 0 16,-2 0 0-16,2 0 0 0,-1-2 0 0,1 2 0 15,0-2 0-15,4-6 0 0,-4 9 0 0,4-9 0 0,-3 6 0 0,3-6 0 16,1 6-128-16,-1-6 128 15,3 8 0-15,2-1 0 0,1-3 0 0,2-1 0 16,1 0 0-16,2-2 0 0,1-1 0 0,2-3-144 16,3 0 144-16,5-3 0 0,-1-1 0 0,-2-2-128 15,0-2 128-15,-1 1 0 0,0 0 0 0,-2 0 0 16,-3-4 0-16,-2 0 0 0,-2 0 0 0,-1-2 0 16,-3-1 0-16,-1 0 0 0,0 1 0 0,-3 0 0 0,-2 1 0 15,-1-1 0-15,-3-1 144 0,-1 0-144 0,-2 2 128 0,-3-2-128 16,-2 0 128-16,-3-2-128 0,-2-1 128 15,-3 2-128-15,1-1 0 0,-3-1 128 0,-1 2-128 0,-1 3 0 16,-1 2 0-16,1 2 0 0,-1 1 128 0,4 2-128 16,-1 4 0-16,1 2 0 0,1 3 0 0,0 2 0 0,2 1 0 0,1 2 0 31,2-1 0-31,2 2 0 0,3 2 0 0,4-1-144 0,1-1 144 0,6-7-160 0,-2 11-192 0,3-1-32 16,-1-10-16-16,6 9 0 15,2-2-1520-15,2-3-288 0,2-1-64 0,3-1-10848 16,1-3-2176-16</inkml:trace>
  <inkml:trace contextRef="#ctx0" brushRef="#br0" timeOffset="124780.745">12578 14019 19343 0,'0'-4'1728'0,"-2"2"-1392"0,1-1-336 0,-3-9 0 0,4 12 2624 0,0 0 448 16,0-6 80-16,0 6 32 0,-3-5-368 0,2 0-80 0,1 5-16 0,0 0 0 16,0 0-1120-16,0 0-240 15,0 0-32-15,0 0-16 0,0 0-592 0,0 0-112 0,0 0-32 0,-1 8 0 0,0 1-288 0,0 2-64 16,0 2-16-16,2 1 0 0,-2 2-208 0,0 0 0 15,0 2 0-15,0 0 0 0,1 1 0 0,0-1 0 16,0-1 0-16,1 0 0 0,1-2 0 0,2 5-192 0,1-5 16 0,-2-6 0 31,0-1-1104-31,6 0-240 0,0-4-32 0,-2-3-16 16,-7-1-1008-16,11-4-208 0,-2-4-32 0,-2 0-12992 0</inkml:trace>
  <inkml:trace contextRef="#ctx0" brushRef="#br0" timeOffset="124900.311">12600 13857 27183 0,'0'0'1200'0,"-4"-1"256"0,4 1-1168 0,-3-2-288 15,-2-1 0-15,5 3 0 0,0 0 704 0,0 0 96 16,0 0 16-16,0 0 0 0,0 0-816 0,0 0-176 0,0 0-16 0</inkml:trace>
  <inkml:trace contextRef="#ctx0" brushRef="#br0" timeOffset="125352.472">12343 13261 13823 0,'0'0'608'0,"-1"-6"128"0,1 1-592 0,-1-1-144 16,0 0 0-16,0 0 0 0,1 6 5168 0,0 0 992 0,-3-5 208 0,3 5 32 15,-3-5-3584-15,3 5-704 0,0 0-160 0,0 0-32 16,-7 1-1152-16,2 5-224 0,-1 1-48 0,1 3-16 16,-1 2-352-16,2 4-128 0,0 3 0 0,-1 0 0 0,2 2 0 0,-1 2 0 15,1 2 0-15,1 0 0 0,1 0-208 0,2 2-96 31,1-2-16-31,2-1 0 16,-1-2-2080-16,2-1-416 0,2-2-96 0,1-4-13920 0</inkml:trace>
  <inkml:trace contextRef="#ctx0" brushRef="#br0" timeOffset="125703.682">12468 13530 23087 0,'0'0'1024'0,"0"0"208"0,0 0-976 0,0 0-256 16,0 0 0-16,0 0 0 0,0 0 1216 0,0 0 208 15,0 0 48-15,0 0 0 0,6 5-384 0,-6-5-80 16,6 2-16-16,3-1 0 0,-2-1-464 0,1-1-80 16,-2-3-32-16,2 0 0 0,0-1-64 0,-1-2-16 0,2-1 0 0,0 1 0 15,0-2-144-15,-1-1-48 16,0-1 0-16,0-1 0 16,2-1-144-16,0-1 0 0,-2 0 0 0,-1 0 128 0,-3-2-128 0,1 1 0 15,-2-3 144-15,0 3-144 16,0 0 0-16,-2 0 0 0,-1 1 0 0,-1 0 0 0,-3-1 0 0,1 2 144 15,-2 0-144-15,-2 1 0 0,0 2 144 0,1 1-144 16,-1 3 0-16,2 2 144 0,-1 3-144 0,-2 3 0 16,1 3 144-16,0 2-144 0,1 4 0 0,-1 3 128 15,0 1-128-15,2 3 0 0,-1 3 0 0,3 1 0 16,0 2 0-16,1 1-192 0,0 3 192 0,2 0 0 0,2-1 0 0,2-2 0 16,0-2-144-16,3-3 144 15,1-3-160-15,-1-2 160 0,2-3-672 16,2-3-32-16,3-4-16 0,1-3 0 0,-2-4-2096 0,0-2-400 0</inkml:trace>
  <inkml:trace contextRef="#ctx0" brushRef="#br0" timeOffset="125929.886">12771 13188 17503 0,'0'0'1552'0,"0"0"-1232"0,0 0-320 0,0 0 0 15,3 7 2496-15,0-1 448 0,3 0 96 0,-3-1 16 16,3 3-1072-16,0-1-192 0,3 0-64 0,0 1 0 16,1 1-624-16,0 0-128 0,-1-1-16 0,2 2-16 0,-3 1-416 0,1 0-80 15,-1 0 0-15,0 1-16 0,0 4-176 0,-1-1-48 16,-3 2 0-16,0 0 0 0,-1 2-80 0,-3 1 0 16,-1 1-128-16,-1 1 192 0,-3 2-192 0,0 3 0 15,-2 1 0-15,1 0 0 16,-4 1-2688-16,0-1-416 0</inkml:trace>
  <inkml:trace contextRef="#ctx0" brushRef="#br0" timeOffset="126774.326">13931 12978 6447 0,'0'0'576'0,"0"0"-576"0,0 0 0 0,0 0 0 15,-4-2 7328-15,4 2 1360 16,0 0 272-16,0 0 48 0,0 0-5680 0,0 0-1120 15,0 0-224-15,0 0-64 0,0 0-960 0,0 0-208 0,0 0-48 0,0 0 0 16,0 0-496-16,0 0-208 0,0 0 176 0,0 0-176 16,0 0 0-16,0 0 0 0,0 0 0 0,5 4 0 31,-5-4-1360-31,8 1-272 0,0-2-48 0,3 1-18208 0</inkml:trace>
  <inkml:trace contextRef="#ctx0" brushRef="#br0" timeOffset="-201560.427">15145 12625 13823 0,'12'-27'1216'0,"-12"27"-960"0,0 0-256 0,-6 0 0 16,6 0 3776-16,-6 0 704 15,-1 0 128-15,7 0 48 0,-3 0-1920 0,3 0-384 0,-9 0-80 0,9 0-16 16,0 0-640-16,0 0-128 0,0 0-16 0,0 0-16 0,0 0-336 0,0 0-64 16,0 0-16-16,0 0 0 0,0 0-256 0,0 0-48 15,0 0-16-15,0 0 0 0,0 0-336 0,0 0-64 16,0 0 0-16,0 0-16 0,0 0-144 0,7 2-32 15,0-2 0-15,5-2 0 0,2 0-128 0,-5 1 0 16,4 0 0-16,5 0 128 0,1-2-128 0,-5 2 0 16,3-1 0-16,7 0 0 0,-1-2 0 0,-6 3 0 15,0 0 0-15,10-2 0 0,-4 1 0 0,-8 1 0 0,2 0 0 0,-1 0 0 16,-1 0 0 0,0 1 0-16,-3 0 0 0,0 1 0 0,0 1 0 0,-3 0 0 0,-1-1 0 0,-3-1 0 0,-5 0 0 0,0 0-176 15,0 0 176-15,2 7-128 0,-2 0 128 0,-2 4 0 16,-1-1 0-16,-2-3 0 0,-1 2 0 0,-5 6 0 15,-2 1 0-15,3-4 0 0,0 2 0 0,-10 9 0 16,2 0 0-16,6-6 0 0,0-1 0 0,-7 10 0 16,2-2 0-16,5-8-128 0,0 3 128 0,1 1 0 0,0 0 0 0,-3 8-128 15,5-5 128-15,3-7 0 0,2-1 0 32,-2 5 0-32,4-5 0 0,1-6-128 0,1 1 128 0,2 1 0 0,1-2 0 0,1-5-160 15,1 0 160-15,6-1 0 16,-1-2-160-16,-1-1 160 0,1-2-128 0,5-1 128 0,1-2 0 0,-7 2 0 15,2-2 0-15,4 1 0 0,0-1 0 0,3 0 0 16,-1 1 0-16,1-1 0 0,1 0 0 0,-2 2-160 16,0-1 160-16,1 2 0 0,0 0-384 0,5 0 48 15,-3 2 0-15,-9 1 0 16,1-1-400-16,5 1-80 0,-2 1-16 0,-6-1 0 16,-2 0-1216-16,4 1-240 0,-2 1-48 0,-2-1-16 15,-7-2-1232-15,0 0-256 0</inkml:trace>
  <inkml:trace contextRef="#ctx0" brushRef="#br0" timeOffset="-201245.374">15189 12825 17503 0,'-12'-1'768'0,"12"1"176"31,-7-2-752-31,3 0-192 0,-3-1 0 0,7 3 0 0,0 0 4784 0,-4-1 912 0,4 1 192 0,0 0 48 0,0 0-3312 0,0 0-640 16,0 0-144-16,0 0-32 0,0 0-928 0,0 0-192 15,11-3-48-15,-4 0 0 0,4-1-288 0,9-1-64 0,1-3-16 0,-5 3 0 16,2-2-128-16,12-3-16 15,-1-2-128-15,-9 4 192 0,0 2-192 0,11-4 0 16,-1 1 0-16,-11 4 0 0,2-1 0 0,1 1-288 0,2-1 32 0,11-2 16 31,-5 2-2000-31,-9 1-384 0,1 1-96 0</inkml:trace>
  <inkml:trace contextRef="#ctx0" brushRef="#br0" timeOffset="-200579.461">15815 12127 29887 0,'5'-11'1328'0,"-3"5"272"0,-2-2-1280 15,1 0-320-15,2-1 0 0,-2 1 0 0,0 0 2064 0,0 0 368 16,-1 1 64-16,0 7 0 0,0 0-640 0,0 0-144 0,0 0-32 0,0 0 0 15,0 0-848-15,-11 7-160 16,0 2-32-16,4 1-16 0,2 5-464 0,-7 9-160 0,2 2 0 0,3-6 144 16,1 2-144-16,0 3 0 0,2 4 0 0,-1 1 0 15,2 0-224-15,1 1 80 0,1 0 16 0,1-1 0 32,2-2-1600-32,0-1-304 0,2-2-64 0,2-4-16 0,1-2-1184 0,0-4-240 0,2-3-48 0</inkml:trace>
  <inkml:trace contextRef="#ctx0" brushRef="#br0" timeOffset="-200222.708">15923 12429 18431 0,'0'0'1632'0,"0"0"-1312"0,-6 3-320 0,-1 3 0 16,7-6 2816-16,0 0 480 0,-2 5 96 0,2-5 32 15,1 6-2080-15,-1-6-400 0,0 0-96 0,9 4-16 0,2-3-336 0,-4-2-80 16,2-2-16-16,2-1 0 0,2-2-80 0,1-2 0 15,3-2-16-15,8-6 0 0,-6-2-32 0,-5 6 0 0,1-1 0 0,-2-1 0 16,-1-2-272-16,-1 1 160 16,0 0-160-16,-3 1 128 0,-2 1-128 0,-1-1 0 0,-2 0 144 0,0-1-144 15,-2 1 0-15,-1 1 0 0,-3 0 0 0,0-1 0 16,-2 1-192-16,-4-2 32 0,0 3 16 0,2 5 0 16,0 0 144-16,-4 1 0 0,1 3 0 0,2 3 0 15,-1 2 0-15,-4 4 0 0,1 3 0 0,4 0 128 0,1 2-128 0,0 3 0 16,0 2 0-16,-1 11-128 0,1 1 128 0,3-9 0 15,3 5-144-15,-1 1 144 0,2 1 0 0,3-2 0 16,1-2 0-16,6 7 0 0,2-5-320 0,-2-11 48 31,1 0 16-31,10-1 0 16,0-6-704-16,-6-5-144 0,3-3-32 0,0-2-8784 16,0-5-1776-16</inkml:trace>
  <inkml:trace contextRef="#ctx0" brushRef="#br0" timeOffset="-200009.64">16296 12019 20271 0,'0'0'896'0,"0"0"192"0,0 0-880 0,0 0-208 15,-6 3 0-15,6-3 0 0,-6 4 3216 0,0 4 608 16,2 0 112-16,2 1 32 0,1 1-2096 0,2 1-400 31,2 1-96-31,1-4-16 0,-2 3-384 0,1 2-80 0,3-1 0 0,-3 2-16 0,0 0-432 0,2 3-64 0,-2 1-32 0,1 3 0 16,1 1-352-16,-1 1 144 0,-2 1-144 0,1 10 0 15,-4-4 0-15,-2-9 0 0,-1 2-240 0,-4 14 80 16,1-2-1504-16,0-11-320 0,-3 3-48 0,-8 12-9632 16,1-4-1936-16</inkml:trace>
  <inkml:trace contextRef="#ctx0" brushRef="#br0" timeOffset="-199494.824">15969 12994 26719 0,'0'0'1184'0,"0"0"240"0,-2-4-1136 0,2 4-288 15,-1-4 0-15,1 4 0 0,0 0 2192 0,0 0 384 16,-1-5 80-16,1 5 16 0,0 0-736 0,0 0-144 16,0 0-16-16,0 0-16 0,0 0-896 0,-1 8-176 15,0 1-48-15,0 0 0 0,0 0-256 0,1 4-64 0,-1 1-16 0,1 1 0 0,0 2-96 0,0 1-16 32,-2 1 0-32,0 1 0 0,0 1-192 0,0 0 176 0,-1 0-176 0,-1 1 160 0,1-3-160 15,0 1 0-15,-2-1 0 0,0 1 128 0,2 0-128 0,-2-2 0 16,0 0-192-16,-1-2 192 15,0 0-528-15,0-2 16 0,1-1 0 0,-1-2 0 16,1-2-1520-16,-1-1-288 0,1-3-64 0,0 0-16 16,1-3-976-16,-2-2-192 0,1-2-32 0</inkml:trace>
  <inkml:trace contextRef="#ctx0" brushRef="#br0" timeOffset="-199286.649">15958 12836 16575 0,'-5'-1'1472'0,"-1"-3"-1168"15,1-2-304-15,5 6 0 0,0 0 5808 0,0 0 1104 16,0-5 208-16,0 5 48 0,-1-6-4880 0,1 6-992 16,0 0-192-16,3-8-32 0,2 1-736 0,-5 7-144 15,3-5-16-15,-3 5-16 0,8-5-160 0,-3 1-224 16,0 1 48-16,0 1 16 31,-5 2-2720-31,7-1-528 0</inkml:trace>
  <inkml:trace contextRef="#ctx0" brushRef="#br0" timeOffset="-194092.127">10731 14483 4607 0,'0'0'400'0,"0"0"-400"0,1-8 0 0,-1 8 0 0,15-3 2512 0,-15 3 432 16,1-8 64-16,-1 8 32 0,0-8-1184 0,0 8-256 0,2-7-32 0,-2 7-16 15,0 0-16-15,0 0 0 0,0 0 0 0,0 0 0 16,2-7-352-16,-2 7-80 0,0 0-16 0,0 0 0 16,0 0-96-16,0 0-32 0,0 0 0 0,0 0 0 15,0 0-336-15,0 0-80 16,0 0-16-16,4 11 0 0,-3-1-48 0,-1 2-16 0,0 2 0 0,-1 2 0 15,-1 0-144-15,0 2-48 0,0 2 0 0,-1-1 0 16,-2 1-96-16,2 2-32 16,0 0 0-16,-3 0 0 0,2-1-16 0,-1-1-128 0,0 1 192 0,1 0-64 0,0-3-128 0,2 0 0 31,1-1 144-31,-1-2-144 0,0-1 128 0,0-1-128 16,2 0 128-16,0-2-128 0,0-2 160 0,0-9-32 15,0 0-128-15,4 9 192 0,-4-9 64 0,0 0 0 0,4 8 0 0,-4-8 0 16,0 0-16-16,0 0 0 0,7 5 0 0,-7-5 0 15,0 0 16-15,9 4 0 0,-9-4 0 0,8 1 0 16,-8-1-80-16,10 1-16 16,-10-1 0-16,10 1 0 0,-10-1-160 0,11 1 0 15,-1 0 0-15,0 1 0 0,-10-2 0 0,13 3 128 0,1-1-128 0,1 0 0 16,-1 0 0-16,1 0 0 0,2 0 0 0,1-1 0 0,1-2 0 0,3 1 0 16,3 0 0-16,2 0 0 15,2-2 0-15,3 0 0 0,3-1 0 0,2 0 0 0,1-2 0 0,3 0 0 16,3-2 0-16,3 1 0 0,1-1 0 0,3 1 0 15,3 0 0-15,3 0 0 0,-1 0 0 0,0-1 0 16,-1 2 0-16,-1-1 0 0,0 1 0 0,1 0 0 16,0 2 128-16,1 0-128 0,-1 0 0 0,-1 1 0 0,-3 0 0 0,1 0 0 15,-1-1 0-15,2-1 0 0,2 0 0 0,-2-1 0 16,1 0 0-16,-3 1 0 0,-2 0 0 0,-1-1 0 16,-3-2 0-16,-1 1 0 0,-2-2 128 0,-2 1-128 15,1 2 0-15,-2-1 0 16,-3 0 0-16,0 0 128 0,-1 0-128 0,-3-1 160 0,-3 0-160 0,-4 1 160 15,-2-1 160-15,-2 3 48 16,-2-1 0-16,-3 2 0 0,-2-1 48 0,-2 0 16 0,-2 2 0 0,-1 1 0 16,-9 1-144-16,9-1-32 0,-9 1 0 0,0 0 0 15,0 0-256-15,0 0 160 0,0 0-160 0,0 0 128 16,0 0-128-16,0 0 0 0,0 0 144 0,0 0-144 16,0 0 0-16,0 0 0 0,0 0 0 0,7 3 0 0,-7-3 0 0,0 0 0 15,0 0 0-15,0 0 0 0,6 5 0 0,-6-5 0 16,0 0 0-16,8 3 0 0,-8-3 0 0,7 2 0 15,-7-2 0-15,9 1 0 0,-9-1 0 0,7 0 144 16,-7 0-144-16,8-1 0 0,-8 1 144 0,7-1-144 0,-7 1 0 0,7-1 144 31,-7 1-144-31,9-1 0 0,-9 1 144 0,10-1-144 0,-10 1 0 0,0 0 128 0,8 0-128 0,-8 0 0 16,0 0 0-16,8 0 0 0,-8 0 0 0,8 0 128 16,-8 0-128-16,0 0 0 0,0 0 0 0,8 0 128 0,-8 0-128 0,6 0 0 31,-6 0 0-31,0 0 0 0,7 0 0 0,-7 0 0 15,9 0 0-15,-9 0 128 0,8 0-128 0,-8 0 0 16,0 0 0-16,7 0 128 0,-7 0-128 0,0 0 176 16,8-1-176-16,-8 1 192 0,0 0-64 0,7-3 0 15,-7 3 0-15,0 0 0 0,0 0 0 0,0 0 0 0,7-2 0 0,-7 2 0 16,0 0 48-16,7-3 0 16,-7 3 0-16,5-4 0 0,-5 4-16 0,7-7 0 0,-2 1 0 0,1 0 0 15,1-3 0-15,-1 0 0 0,2-1 0 0,0 0 0 16,0 1-16-16,0-4 0 0,2 0 0 0,1-2 0 15,0-2-16-15,2-1-128 0,-1-3 192 0,0-1-64 16,0 0-128-16,1 1 0 0,-1 1 144 0,-1 2-144 0,-1 2 0 0,-3 2 0 16,2 0 0-16,-2 3 0 0,-3 2 0 0,-1 1 0 15,-3 0 0-15,0 8 0 16,0 0-1072-16,0 0-176 0,0 0-32 0,0 0-13824 16,-12 2-2768-16</inkml:trace>
  <inkml:trace contextRef="#ctx0" brushRef="#br0" timeOffset="-192466.008">11776 15732 8287 0,'0'0'368'0,"3"-6"80"0,0-2-448 0,0-2 0 0,1-1 0 0,0 0 0 16,0-1 5584-16,1 1 1040 15,-2 0 208-15,1 0 32 0,0 0-3856 0,-1 1-768 16,-1 0-144-16,0 1-48 0,0 0-672 0,-1 0-144 16,-1 0-16-16,-1 1-16 0,-2 2-352 0,-2-3-64 0,-2 1-16 0,2 5 0 15,-3 0-288-15,-1 0-64 0,-1 2-16 0,-1 1 0 16,-1 1-208-16,-2 3-32 15,-3 1-16-15,0 3 0 0,-1 2-144 0,0 2 0 16,-1 2 0-16,0 2 0 16,2 1-160-16,-2 3 160 0,1 1-208 0,3 1 80 0,1 2 128 0,0 0-192 15,2 0 192-15,2 2-192 0,3-1 192 0,2 1-192 16,1 1 192-16,3-2-192 0,1 0 192 0,2 1-192 0,1-2 192 0,3 0-192 16,0 0 16-16,3-1 0 0,1 1 0 0,3 0 0 15,0-1 176-15,2 1 0 0,-1-1 0 0,1 1-128 16,2 2 128-16,-3-1-160 0,-2 0 160 0,-2-1-160 15,-2 0-64-15,-1-1-16 0,-4 1 0 0,-2 0 0 16,-2 0-16-16,-2 2 0 16,-3-2 0-16,-2 0 0 0,0 2 80 0,-3 0 16 15,-3-2 0-15,0-2 0 0,-1-3 160 0,-3-2 0 16,-1-1-144-16,1-3 144 0,-2-2 0 0,2-4 0 16,-2-1 0-16,4-3 0 0,-2-2 0 0,3-2 0 15,2-2 0-15,2-1 0 0,1-3-160 0,3 0 160 16,4-3-208-16,2-2 80 0,3-3 128 0,4-3 0 15,2-3 0-15,3-2 0 0,3-2-128 0,2 0 128 0,3-1-128 0,1 0 128 16,0-1 0-16,1-1 0 16,0 1 0-16,-1 2 0 0,-2 3-256 0,-2 3 48 15,-2 1 0-15,-3 3 0 16,-1 0-1632-16,-1 3-320 0,-2 2-64 0,-2 3-9136 0,1 1-1824 0</inkml:trace>
  <inkml:trace contextRef="#ctx0" brushRef="#br0" timeOffset="-191069.785">11817 16571 12607 0,'0'0'560'0,"0"0"112"0,0 0-544 0,0 0-128 15,2-6 0-15,-1 1 0 0,-1 5 1776 0,2-7 320 0,-2 1 64 0,0 6 16 16,1-5-448-16,-1 5-64 0,1-6-32 0,-1 6 0 0,3-5-144 0,-3 5-16 15,2-6-16-15,-2 6 0 16,1-5-112-16,-1 5 0 0,0 0-16 0,0 0 0 16,0 0-368-16,0 0-80 0,0 0-16 0,0 0 0 0,0 0-368 0,3 7-80 15,-3 0-16-15,0 3 0 0,0 2-176 0,0 1-32 16,-2 1-16-16,1 0 0 16,0 1-176-16,-1 2 128 0,-1-1-128 0,1 1 128 0,-2 0-128 15,1 0 128-15,-1-2-128 0,-1 1 128 16,2-2-128-16,0 0 0 0,-1 0 0 0,1-5 128 0,1-3-128 0,2-6 0 15,-2 7 0-15,2-7 128 0,0 0-128 0,0 0 0 16,0 0 0-16,0 0 128 0,0 0-128 0,0 0 0 16,4-7-192-16,0-3 192 0,2-2-144 0,0-1 144 15,1 0 0-15,1-2 0 0,1 0-128 16,0-2 128-16,2-1 0 0,0-1 0 0,0 2-160 0,2 1 160 16,-1-2-128-16,0 2 128 0,0-1 0 0,1 4 0 15,-2 0 0-15,-1 2-128 0,-2 2 128 0,0 3 0 0,-1 0 0 0,-1 3-128 16,-6 3 128-16,0 0-128 15,0 0 128-15,5 3-128 0,-1 3 128 0,1 0 0 16,-2 3 0-16,0 1-128 0,0 0 128 0,-2 2 0 16,0 1 0-16,0 1 0 0,1 1 0 0,-1 0 128 15,-1 0-128-15,1 1 0 0,0 0 0 0,-1 1 0 16,0-3 0-16,0 0 128 0,2 0-384 0,-1-3-64 16,0-3 0-16,2 0-16 15,-1 0-2384-15,0-3-480 0,-2-5-80 0</inkml:trace>
  <inkml:trace contextRef="#ctx0" brushRef="#br0" timeOffset="-189199.149">12212 16574 9215 0,'0'0'816'0,"0"0"-656"0,3-6-160 0,0 0 0 16,0-2 4320-16,-2 0 832 0,1 1 160 0,0 0 48 15,2 0-2144-15,-2 1-416 0,0-1-96 0,0 2-16 16,-2 5-1072-16,0 0-208 0,4-5-64 0,-4 5 0 16,0 0-576-16,0 0-112 0,0 0-16 0,0 0-16 0,0 0-352 0,0 0-64 15,2 6-16-15,-1 2 0 0,-1 1-48 0,-1 4-16 16,0 1 0-16,-2 1 0 0,1 2-128 0,-2 0 0 15,-1 2 144-15,1 1-144 0,0 1 0 0,-1 2 0 16,2-1 0-16,0-1-128 0,0-3-48 0,2-2 0 16,0-3 0-16,2-1 0 15,0-2-224-15,3-1-48 0,0-3-16 0,2-1 0 0,1-3-560 0,1-1-96 0,2-2-32 0,1-2 0 32,1-5-224-32,1-1-48 0,0-2-16 0,1-1-9520 0,-1-2-1904 0</inkml:trace>
  <inkml:trace contextRef="#ctx0" brushRef="#br0" timeOffset="-189032.898">12249 16354 16575 0,'0'0'736'0,"0"0"160"0,-5-5-720 0,1 2-176 16,4 3 0-16,0 0 0 0,-2-5 2432 0,5-1 448 0,-1 0 80 0,2 0 32 15,1 1-2320-15,1 0-464 0,-1-1-80 0</inkml:trace>
  <inkml:trace contextRef="#ctx0" brushRef="#br0" timeOffset="-187915.069">12148 15277 26943 0,'0'0'1200'0,"0"0"240"0,0 0-1152 0,6-6-288 0,-6 6 0 0,0 0 0 16,1-7 2240-16,-1 7 400 15,0 0 80-15,0 0 16 0,0 0-1008 0,0 0-208 16,0 0-48-16,0 0 0 0,0 0-912 0,-6 5-192 16,1 4-48-16,-2 3 0 0,1 4-320 0,-1 2 144 15,-1 3-144-15,1 3 0 0,-2 3 128 0,1 4-128 16,-2 3 0-16,1 1 0 0,2 1 0 0,0 2 0 0,2-1 0 16,0-2 0-16,2-2-272 0,3-2-64 0,2-5-16 0,1-1 0 31,2-5-672-31,0-2-144 0,0-3-32 0,2-1 0 0,1-4-1824 0,1-4-368 0,0-1-80 0</inkml:trace>
  <inkml:trace contextRef="#ctx0" brushRef="#br0" timeOffset="-187520.539">12190 15774 4607 0,'0'0'192'0,"0"0"64"0,0 0-256 0,0 0 0 0,0 0 0 0,0 0 0 0,0 0 4480 0,0 0 832 15,0 0 192-15,0 0 16 16,0 0-2944-16,0 0-592 0,0 0-112 0,8-3-16 0,-1-3-608 0,2 0-112 16,1-3-32-16,1-1 0 0,1 0-336 0,1-2-64 15,2-2 0-15,1-2-16 0,0 0-304 0,1-1-64 16,0 1-16-16,-1-1 0 0,1 1-112 0,-3-1 0 0,-1 0-16 0,-1 0 0 16,0 1-176-16,-3-1 192 0,-1 0-192 0,-1 0 192 15,-2 1-192-15,-1 0 192 0,-2 0-192 0,-2 0 192 16,-2 2-192-16,-2 0 160 0,0-1-160 0,-2 1 160 0,0 1-160 0,-2 2 0 15,0 1 144-15,-1 2-144 0,1 3 0 0,-2 2 0 16,0 1 0-16,0 4-128 16,-1 2-80-16,2 1-16 15,-2 4 0-15,1 3 0 0,0 3 48 0,-2 2 16 16,2 3 0-16,0 2 0 0,2 0 160 0,0 2-160 0,1 5 160 0,2 1-160 16,1-1 160-16,2 1-128 15,2 0 128-15,2-3-128 0,3-2 128 0,0-3-128 0,2-3 128 16,2-3-128-16,2-3-176 0,0-2-16 0,0-2-16 0,3-3 0 31,0-1-544-31,2-4-96 0,-1-4-32 0,1 0-9328 0,-1-1-1872 0</inkml:trace>
  <inkml:trace contextRef="#ctx0" brushRef="#br0" timeOffset="-187203.033">12582 15365 2751 0,'0'0'128'0,"0"0"16"0,0 0-144 0,0-6 0 31,1 1 0-31,-1 5 0 0,0-6 6464 0,0 6 1248 16,0 0 256-16,2-5 48 0,-2 5-5200 0,3-4-1056 15,-3 4-208-15,0 0-32 0,0 0-880 0,0 0-192 0,7 0-16 16,-7 0-16-16,6 5-224 0,0 3-32 15,-1 1-16-15,1 2 0 0,-4 2 96 0,1 2 16 0,0 2 0 0,-2 0 0 16,0 2-80-16,-2 2-16 0,-3 2 0 0,1 3 0 16,1 1-160-16,-1 0 128 0,-3 2-128 0,1-1 128 15,-1 0-128-15,1-2 0 0,-1-1 0 0,1-2 0 32,-1-2-1392-32,2-2-144 0,2-1-48 0,-1-3-14912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6T18:21:44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6904 18554 4607 0,'0'0'400'0,"0"0"-400"0,0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02:13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7118 6628 18431 0,'6'-16'816'0,"-9"8"160"0,0 1-784 0,1-1-192 0,1-1 0 0,-1 3 0 0,2 6 4416 0,0 0 848 15,0-8 176-15,0 8 16 0,0 0-3120 0,0 0-624 0,0 0-128 0,0 0-32 16,0 0-784-16,0 0-144 15,0 9-48-15,2 8 0 0,-2 4-448 0,-2 0-128 0,1 3 0 16,1 3 320-16,-1 2 64 0,-1 3 0 0,1-6 0 16,0 3-384-16,0 4 0 15,0 4 0-15,0 12 128 0,-1 3-128 0,1-6 0 0,0 0 0 16,-1-3 0-16,2-1 0 0,2-2 0 0,-2-3 128 16,1-1-128-16,0-2-160 0,-1-2 160 0,3 9-208 46,1-6-208-46,-1-7-32 0,0-9-16 0,2-4-8656 16,1-5-1728-16,0-5-352 0</inkml:trace>
  <inkml:trace contextRef="#ctx0" brushRef="#br0" timeOffset="418.794">7507 7002 27647 0,'-6'1'2448'0,"-1"1"-1952"0,3 1-496 0,-4-1 0 0,0 1 0 0,3-1 0 0,5-2 0 16,0 0 4288-16,0 0 752 0,0 0 144 0,0 0 48 16,0 0-3824-16,0 0-752 0,2 5-144 0,2 0-48 15,2-2-288-15,2 0-176 0,0 1 192 0,3-2-192 16,0-1 0-16,1 0 0 0,1-1 0 0,2 1 0 15,1-2 0-15,2 1 0 0,-3 0 0 0,3 0 0 16,0 0 0-16,0 0 0 0,1-1-160 0,1 0 160 31,0-1-1136-31,-1-1-96 0,1 1-32 0,8-1 0 16,-4 0-928-16,-2-1-192 0,-2 0-48 0,-3 1-9008 0,-1-2-1808 0</inkml:trace>
  <inkml:trace contextRef="#ctx0" brushRef="#br0" timeOffset="1266.858">8220 6944 11967 0,'0'0'1072'0,"-5"3"-864"0,5-3-208 0,-6 2 0 0,6-2 4640 0,0 0 880 16,-5 2 176-16,5-2 48 0,0 0-2992 0,0 0-576 15,0 0-128-15,0 0-32 0,0 0-864 0,4 10-192 16,1-4-16-16,3 1-16 0,-8-7-560 0,12 4-112 15,1 2-32-15,3-3 0 0,1-3-96 0,2 0 0 16,-1-1-128-16,3 0 192 0,2-1-192 0,-1-1 0 0,-2-2 128 0,-2 0-128 16,1-2 128-16,-1 0-128 15,-3 2 176-15,6-3-176 0,-2 1 0 0,-6-1 0 0,-4 0 0 16,-3 0 192-16,0 0-192 0,-2-1 192 0,0 0-192 16,-2 0 992-16,-2 0 96 0,-2-2 0 0,-1 2 16 31,-1-1-1664-31,-3 1-336 0,-2 0-64 0,-2 1 0 0,-1 1 720 0,-1 1 240 0,-1 3 0 0,-1 1-160 15,3 1 160-15,-2 3 0 0,-1 1 0 0,-1 1 0 16,-1 3-128-16,1 2 128 0,-1 1-128 0,-2 3 128 16,1 3 0-16,1 4-128 0,0 1 128 0,2 2 0 0,-1 3 0 0,3 1-160 15,2 2 160-15,4-1 0 0,0 0-144 0,4 0 144 16,3 1 0-16,3-3-144 16,2 0 144-16,2-3-160 0,2-2 160 0,-1-9-160 15,3-1-48-15,3-1-16 0,2 0 0 0,4-3 0 16,1 0-160-16,2-3-48 0,1 0 0 0,1-2 0 0,-1-3 192 0,11-4 48 15,-3 2 0-15,9-6-8064 32,-7 0-1616-32,-5 1-320 0</inkml:trace>
  <inkml:trace contextRef="#ctx0" brushRef="#br0" timeOffset="1636.992">8750 6651 22111 0,'-13'-1'1968'0,"13"1"-1584"0,-9 0-384 0,9 0 0 0,0 0 3344 0,0 0 592 0,0 0 112 0,0 0 32 16,0 0-1760-16,0 0-336 0,0 0-80 0,0 0-16 15,10 2-832-15,-1 0-160 0,1-1-48 0,1-1 0 16,1-2-368-16,1 0-80 0,1-1-16 0,3 1 0 16,-1 0-208-16,1-1-48 0,-2-1-128 0,5-1 192 15,0-1-192-15,-4 2 0 0,2 1 0 16,0-1 0-16,-2 1 0 0,1 0-192 0,-1 1 192 15,0-1-1680-15,-1 0-240 0,0 0-32 0,0 0-16 16,-2-2-2320-16,-1 1-480 0</inkml:trace>
  <inkml:trace contextRef="#ctx0" brushRef="#br0" timeOffset="1984.58">9385 6332 29823 0,'1'-11'1328'0,"1"5"272"0,3 1-1280 0,-1-3-320 15,0 0 0-15,2 1 0 0,-3-1 2096 0,2 1 352 0,-1 2 80 0,-4 5 16 16,4-6-528-16,-4 6-96 16,7-3-32-16,-7 3 0 0,0 0-912 0,0 0-176 0,8-3-32 0,-8 3-16 15,0 0-384-15,6 8-80 0,0 2-16 0,-5 9 0 16,-2 2-272-16,0-2 0 0,-1 2 0 15,-4-1 224-15,2 5-16 0,-2 1 0 0,1 3 0 16,-2 1-208-16,0 2 0 0,0 0 128 0,0-1-128 16,3-2 0-16,0-1 0 0,2-1 0 0,1-4 0 15,0-5 0-15,0 0 0 0,1-4 0 0,3 0-160 16,1-3-32-16,0-2-16 0,-4-9 0 0,8 8 0 31,-1-2-240-31,3-3-64 0,2-2 0 0,2-1 0 0,-6-1-256 0,3-1-64 0,1-2-16 0,1-1 0 16,-1-2-1504-16,1-1-288 0,-1 0-64 0,-1 0-14336 15</inkml:trace>
  <inkml:trace contextRef="#ctx0" brushRef="#br0" timeOffset="2234.358">9252 6457 38927 0,'-18'-1'848'0,"6"0"176"0,1-2 48 0,3 0 32 0,8 3-880 0,0 0-224 16,0 0 0-16,0 0 0 0,0 0 1344 0,0 0 208 15,0 0 48-15,0 0 16 0,9 1-720 0,3 1-160 0,2-1-32 0,1 0 0 16,3-1-384-16,0 0-64 16,3-1-32-16,0 0 0 0,-1-1-224 0,1 1 0 0,-1 0 128 0,0 0-128 15,1-1 0-15,1 0 0 16,1-3 0-16,1 2 0 15,-1 0-1504-15,-1-1-192 0,0 0-32 0,-1 1-11456 0,1-2-2304 0</inkml:trace>
  <inkml:trace contextRef="#ctx0" brushRef="#br0" timeOffset="3986.413">7175 8109 31423 0,'0'0'0'0,"1"-7"0"0,0-4 0 0,5-4 0 0,-4 9 2112 0,-2 6 416 0,1-9 96 0,-1 9 0 0,0 0-656 0,0 0-144 0,0 0-32 0,0 0 0 15,1-7-784-15,-1 7-176 0,0 0-16 0,0 0-16 0,0 0-416 0,-1 9-64 16,0 2-32-16,-1 2 0 0,0 3-160 0,-1 1-128 16,1 3 144-16,0 1-144 0,0 1 0 0,-2 2 128 15,1 1-128-15,0 2 0 16,-4 0-768-16,3 1-208 0,1-1-48 16,0 1 0-16,2-1 1552 0,-1 1 304 0,-2-2 64 0,3 2 16 15,3-1-1344-15,1-3-272 0,-3-2-48 0,1-7-16 16,0 0-1536-16,0-1-304 0,2-1-64 0,0-2-9136 15,0-3-1824-15</inkml:trace>
  <inkml:trace contextRef="#ctx0" brushRef="#br0" timeOffset="4252.873">7593 8143 23039 0,'0'0'2048'0,"0"0"-1648"0,6-8-400 0,-3 1 0 16,-1 0 2544-16,-2 7 416 0,0 0 96 0,0 0 16 16,0 0-816-16,0 0-144 15,0 0-48-15,0 0 0 0,0 0-944 0,0 0-192 16,0 0-32-16,0 0-16 0,3 10-416 0,-2 1-80 0,-2 1 0 0,0 2-16 0,1 0-368 0,0 2 0 16,-1 3 0-16,0 1 0 15,0 0 0-15,-1 1 0 0,-2-1 0 0,2 4 128 16,-2 0-320-16,1 0-48 0,-1-2-16 0,2 1 0 15,-1-1-1568 1,1-1-320-16,0-1-64 0,2-2-9824 0,-1-1-1984 0</inkml:trace>
  <inkml:trace contextRef="#ctx0" brushRef="#br0" timeOffset="4443.998">7484 8395 33695 0,'-13'-4'1488'0,"13"4"304"0,0 0-1424 0,-4-5-368 15,-1 0 0-15,5 5 0 0,-3-6 1312 0,3 6 192 16,-1-6 32-16,1 6 16 0,5-8-576 0,2 0-112 16,2 3-32-16,2-1 0 0,0 2-576 0,2 1-112 15,1-1-16-15,0 1-128 0,4 0 0 0,3 1 0 16,1-1 0-16,1 2 0 0,1 1 0 0,2-1 0 16,-2 1-192-16,2 1 48 15,2 0-2640-15,1 2-528 0,2-1-96 0</inkml:trace>
  <inkml:trace contextRef="#ctx0" brushRef="#br0" timeOffset="4886.968">8133 8289 21183 0,'0'0'944'0,"-5"-2"192"0,5 2-912 0,0 0-224 0,0 0 0 0,0 0 0 16,0 0 0-16,0 0 0 0,10 2 0 15,1-2 0-15,-2 0 0 0,2 0 0 16,0-2 4192-16,2 0 800 0,1 0 144 0,5-3 48 16,-1-2-4160-16,0 0-816 0,-1 1-208 15,1-1 512-15,0 1 48 0,-1-2 16 0,-1 0 0 16,-2-1-320-16,-1 2-64 0,-1-1-16 0,1-4 0 16,-2 1-176-16,-4 3 0 0,-1-3 0 0,-3-1 0 15,-2 2 0-15,-3 0 0 16,-2 0 320-16,-1 2 16 0,-4 0 16 0,-5 0 0 0,-3 3-352 15,1 2 0-15,-2 2 0 0,0 0 0 0,-1 3-288 16,-1 3 48-16,2 1 16 0,2 3 224 0,-1 3-176 16,1 4 176-16,-7 8-160 0,3 2 160 15,5-1 0-15,0 11 0 0,4 1 0 16,3-6 0-16,4-2 0 0,3-3 0 0,3-1-208 16,3 1 80-16,7 3 128 0,2-2 0 15,0-6 0-15,3-4 0 0,1-1-176 0,0-5 176 16,3-3-128-16,1-1 128 0,3-1-160 0,1-3 160 15,0-1-192-15,8-6 192 0,-2-4 0 0,-8 0 0 0,-2-1-18624 16</inkml:trace>
  <inkml:trace contextRef="#ctx0" brushRef="#br0" timeOffset="5129.709">8669 8061 24879 0,'0'0'1088'0,"0"0"256"0,0 0-1088 0,0 0-256 0,0 0 0 0,0 0 0 16,0 0 2832-16,0 0 512 0,0 0 112 0,9-5 0 0,-1 2-2096 0,1 1-416 15,0 0-96-15,2 1-16 0,-1 1-560 0,0 0-112 16,1 1-32-16,1 0 0 0,0-1-128 0,0 1 0 15,0 0 0-15,7 0-8096 16,-3 0-1568-16,1-1-320 0</inkml:trace>
  <inkml:trace contextRef="#ctx0" brushRef="#br0" timeOffset="5486.608">9249 7823 2751 0,'0'0'256'0,"0"0"-256"0,4-7 0 0,1 0 0 15,2 1 7040-15,0 2 1344 16,-7 4 288-16,10-4 48 0,-10 4-5536 0,7-4-1120 0,-7 4-208 0,8-1-64 16,-8 1-768-16,0 0-176 0,0 0-16 0,8 6-16 15,-8-6-368-15,3 11-64 0,-3 0 0 0,-1 1-16 16,-2 3-144-16,-2 2-32 0,-1 1 0 0,-2 2 0 15,-1 0-64-15,-1 1-128 0,-1 0 176 0,1 2-176 16,-2 0 128-16,3 0-128 0,-1 0 0 0,2 5 0 16,1-3 0-16,2-6 0 0,2-2 0 15,3 0 0-15,3-4 0 0,-1-1 0 0,2-2 0 0,3-2 0 0,2-2 0 16,0 0 0-16,2-3-144 0,2 0-48 0,0 0 0 16,3-2 0-16,1-1 0 15,0-1-352-15,-2-2-80 0,-1 0-16 0,-1 1 0 16,0-4-1568-16,-1 1-320 0,-3-1-64 0,-9 6-13824 15</inkml:trace>
  <inkml:trace contextRef="#ctx0" brushRef="#br0" timeOffset="5702.587">9051 8010 33743 0,'0'0'1488'0,"0"0"320"0,5-7-1440 0,2 1-368 16,1 2 0-16,1 0 0 0,1 1 1232 0,2 1 176 16,3 2 48-16,-1-1 0 0,2 0-336 0,3 0-64 0,3-1-16 0,0 2 0 15,-1 0-528-15,3 0-96 16,3 0-32-16,-2 2 0 0,-2-4-256 0,1 1-128 0,3-1 0 0,-8 2 128 16,3 0-128-16,3 0 0 0,1-1-192 0,26-1 192 15</inkml:trace>
  <inkml:trace contextRef="#ctx0" brushRef="#br0" timeOffset="7371.758">4543 9323 13823 0,'0'0'1216'0,"0"0"-960"0,2-10-256 0,0 2 0 0,4 1 2688 0,-3 0 480 0,1-2 96 0,0 2 32 0,-4 7-1056 0,3-6-192 0,-3 6-64 0,3-7 0 15,-3 7-640-15,0 0-144 0,0 0-32 0,0 0 0 16,0 0-208-16,0 0-64 0,0 0 0 0,-9 4 0 16,1 3-288-16,0 2-64 0,-1 1-16 0,-1 5 0 15,-2 4-304-15,0 3-64 0,-1 2-16 0,1 4 0 16,0 1-144-16,3-7 0 0,-1 4 0 0,-1 2 0 0,0 3 0 0,1 2 0 16,2 1 0-16,3 1 0 15,0 1 0-15,3-2-176 0,1-1 176 0,2 0-128 16,3-3-448-16,1-1-64 0,2-3-32 0,1-1 0 15,0-3-352-15,3-3-64 0,1-1 0 0,4-1-16 16,0-4-1648-16,2-3-320 0,-1-3-64 0</inkml:trace>
  <inkml:trace contextRef="#ctx0" brushRef="#br0" timeOffset="7906.059">4889 9282 28271 0,'0'0'1248'0,"0"0"272"0,4-9-1216 0,-3 1-304 0,-1 1 0 0,0 7 0 15,0 0 1184-15,0 0 176 0,0 0 48 0,0 0 0 16,0 0-256-16,0 0-64 0,1 10 0 0,0 1 0 15,-1 2-720-15,-1 4-160 16,0 4-16-16,0 2-16 0,-1 2-176 0,0 1 128 0,-3 0-128 0,4-6 128 16,-2 1-128-16,1 2 0 0,-1 3 0 0,-1 1 128 15,0 2-128-15,2-1 0 0,1 0 0 0,0-2 0 16,1-2 0-16,0 1 0 0,1-3 0 0,1-3 0 16,-1-3 0-16,0-3 0 0,2-3 0 0,-1-4-176 15,-2-6 0-15,0 0 0 0,5 3 0 0,-5-3 0 16,5-5-32-16,-2 0-16 0,2-3 0 0,1-4 0 15,-2 0 224-15,1-2 0 0,-1-1 0 16,1 1 0-16,-1-1 0 0,0-1 0 0,1 1 0 16,0-1 0-16,1 1 0 0,-1 1-128 0,3-8 128 0,-1 5 0 15,-1 5 0-15,0 2 0 0,-2 5 0 16,-4 5 0-16,0 0 0 0,0 0 0 0,9 0 0 16,-9 0 192-16,6 10-192 0,0 2 0 15,-2 0 0-15,1 2 0 0,-1 3 448 0,1-1-32 16,-2-2 0-16,3 7 0 0,0 0-416 15,-3-4 0-15,1-1 0 0,-1 1 0 0,1 0 0 16,1-2 0-16,-1-1 0 16,3-1-1232-16,-2-1-288 0,1-2-48 0,-1-4-16 15,2-1-976-15,0-1-208 0,3 0-48 0</inkml:trace>
  <inkml:trace contextRef="#ctx0" brushRef="#br0" timeOffset="8357.838">5230 9566 15663 0,'-10'0'1392'0,"10"0"-1120"0,-6 0-272 0,6 0 0 0,0 0 3200 0,0 0 576 0,0 0 112 0,0 0 16 15,0 0-2000-15,-1 9-416 0,1-9-80 0,1 11 0 16,1 0-464-16,1 0-96 0,3 0-16 0,-1-2 0 16,2 1-400-16,-1 0-96 0,1 0-16 0,1 0 0 15,-1-1-176-15,2 0-144 0,1-2 192 0,0-1-192 0,0 0 128 0,1 1-128 16,3-3 0-16,-1 0 0 0,-2-1 0 15,-1-2 128-15,1-1-128 0,0-1 0 16,0-1 160-16,-2-3-160 0,-2 0 128 0,0-3-128 0,1 1 0 16,-1-2-224-16,-3-1 32 0,1-1 0 0,-2-2-112 0,-1-2-16 15,0 0 0-15,-1 1 0 16,-1-1 96-16,0 2 16 0,-1-1 0 0,-1-3 0 0,1 2 208 16,0 5 0-16,1-1 0 0,0 3 0 0,0 1 0 15,0 7 0-15,-1-8-144 0,1 8 336 0,0 0 64 16,0 0 0-16,0 0 16 0,0 0 256 0,0 0 48 15,0 0 16-15,0 0 0 0,0 10-272 0,-4 1-48 16,1 2-16-16,2-1 0 0,1 4-96 0,0 2-32 16,0 3 0-16,-1 2 0 0,-1 1-128 0,-2 3 0 15,1 0 144-15,0 3-144 0,-2 3 0 0,1 3 128 16,0 2-128-16,1-12 0 0,-3 3 0 0,0 2 0 0,1 2 0 0,-1 0 0 16,1-2-400-16,0-1 0 15,2-2 0-15,0-4 0 16,1-2-976-16,1-3-192 0,-1-3-32 0,1-3-16 15,1-3-608-15,0-2-112 0,0-8-32 0,0 0-10544 0</inkml:trace>
  <inkml:trace contextRef="#ctx0" brushRef="#br0" timeOffset="8990.706">5624 9556 1839 0,'0'0'0'0,"1"-7"160"0,-1-2-160 0,1 2 0 0,-1 0 0 0,4-2 0 0,0 3 6912 0,-4 6 1344 16,0 0 256-16,0 0 64 0,0 0-5520 0,0 0-1120 16,0 0-208-16,0 0-64 0,9 1-688 0,-2 4-144 15,-1 5-16-15,-1 1-16 0,-1 4-304 0,-1 3-64 16,0 4-16-16,1 1 0 0,-2 3-224 0,0 1-64 15,0 2 0-15,0 0 0 0,0 1-128 0,-1 2 0 16,1 0 0-16,-1 1 0 0,0 0 0 0,1-12 0 16,-2 0 0-16,1 0 0 0,2 0 0 0,-1-1 0 15,0 0 0-15,0-1-176 0,-1-4 176 0,1-3 0 0,1-3 0 0,-3-2-128 16,0-7-64-16,0 0 0 16,0 0 0-16,0 0 0 0,2-6-112 0,-1-2-16 0,0-6-16 0,0-2 0 15,-1-4 336-15,0-10-144 16,-1 2 144-16,1-1 0 0,0 1-160 0,0-2 160 0,0-1-128 0,0 1 128 15,-2 1-288-15,2-1 32 0,0-1 0 0,0 4 0 16,0 0 80-16,0 3 32 16,1 2 0-16,1 4 0 0,0 3 144 0,1 3 0 0,-1 1-144 0,-1 3 144 0,-1 8 0 15,0 0 0-15,0 0 0 0,0 0 0 16,9-3 0-16,-9 3 128 0,0 0 0 0,11 8 0 16,-3 0 0-16,0 1-128 0,1 0 192 0,0 1-64 15,-2 1-128-15,0-1 0 0,2 1 144 0,-1 0-144 16,-5-1 0-16,1 0 144 0,1 0-144 0,-3-2 0 15,-2-8 176-15,3 11-176 0,-1-1 160 0,-1-1-160 0,-1-9 208 0,-2 10-48 16,0-2-16-16,-1-2 0 0,-2 1 0 0,-1-2 0 16,-1 1 0-16,1-1 0 0,-2 0-144 0,0-2 160 15,0 0-160-15,0 1 160 0,-1-2-160 0,0 0 0 16,0 0 0-16,3-1-176 0,6-1-112 0,-9 1-32 16,9-1 0-16,0 0 0 15,0 0-320-15,-9 0-80 0,9 0-16 0,0 0 0 16,0 0-1216-16,0 0-240 0,0 0-48 0,0 0-16 15,0 0-304-15,7-4-64 0,1 0-16 0,-1 0-8064 16</inkml:trace>
  <inkml:trace contextRef="#ctx0" brushRef="#br0" timeOffset="9573.438">5940 9601 24815 0,'0'0'1088'0,"0"0"256"0,0 0-1088 0,0 0-256 0,0 0 0 0,0 0 0 0,0 0 2048 0,0 0 336 16,0 0 80-16,0 0 16 0,0 0-1136 0,0 0-208 15,0 0-48-15,0 0-16 0,0 0-496 0,11 2-80 16,-11-2-32-16,11 1 0 0,-11-1-208 0,11 1-32 16,-11-1-16-16,12 0 0 0,0-1-208 0,-2-2 128 15,1 0-128-15,-1-2 0 0,0 0 192 0,0-2-64 0,-1-1-128 0,4 0 192 16,-1-2-16-16,0-1-16 0,0 0 0 0,-1 1 0 16,-1 0-32-16,-1 0 0 0,-3-2 0 0,0 0 0 15,-1 0-128-15,0 0 0 0,-1-1 0 0,-2 2 128 16,-2 0-128-16,0 2-224 0,-2-1 48 0,0 2 16 15,-2 0-160-15,0 2-16 0,-1 0-16 0,-3 2 0 16,-3 2-128-16,0 2-32 0,0 3 0 0,0 1 0 0,0 2 320 0,1 1 192 16,0 3-208-16,1 2 80 0,0 3 128 0,2 1 0 15,-1 2 0-15,1 1 0 0,1-2 0 0,1 3-160 16,2 1 160-16,4 0 0 0,5 1-144 0,-1 0 144 16,2-2 0-16,2-2-144 0,-3 0 144 0,1-7 0 15,3-1 0-15,0-1-128 0,0-3 128 0,6 1 0 16,1-3 0-16,0-3 0 0,-1-2 0 0,-1-3 0 15,0-3 0-15,0 0 128 0,-2-3-128 0,2-2 144 16,1-3-144-16,-3 1 160 0,0-1-32 0,-1-1 0 16,0 0 0-16,-1 1 0 0,-2 1-128 0,0 0 0 15,-4 0 144-15,1 4-144 0,-1-2 0 0,1 3-160 16,-3-1 16-16,-1 2 0 0,-2 0 144 0,0 8-208 16,0-7 80-16,0 7 128 0,0 0 0 0,-1-8 0 15,1 8 0-15,0 0 0 0,0 0 0 0,0 0 0 16,0 0 0-16,0 0 0 0,0 0 0 0,0 0 0 15,0 0 128-15,0 0-128 0,0 0 128 0,4 11-128 16,-2-1 128-16,2 0-128 0,1-1 224 0,0 0-32 0,2 1-16 0,-1 2 0 16,0 1-48-16,0-1-128 0,1-1 192 0,0 1-64 15,0 1-128-15,1 1 128 0,-1 1-128 0,-1-1 128 0,1-2-128 0,-1 1 0 16,1 0 0-16,0 1 128 16,-2 0-768-16,-1 0-144 0,0 2-48 0,-1-7-15792 15</inkml:trace>
  <inkml:trace contextRef="#ctx0" brushRef="#br0" timeOffset="11208.813">6670 9141 33055 0,'0'0'1472'0,"-1"-9"288"0,0-1-1408 0,0 3-352 0,1 7 0 0,0-8 0 0,0 8 1392 0,0 0 208 16,0 0 32-16,0 0 16 0,0 0-496 0,0 0-80 15,0 0-32-15,0 10 0 0,0 3-528 0,1 5-128 16,0 3 0-16,2 2-16 0,1 1-368 0,-1 2 128 15,0 3-128-15,2 1 0 0,-2 0 0 0,1 2 0 16,1 1 0-16,-1-10-128 0,-2 3 128 0,2 1 0 16,-1 2 0-16,0 0 0 0,1 1-176 0,-1-1-48 15,-1-1-16-15,0-2 0 0,0-4-80 0,1-2 0 16,0-3-16-16,-2-3 0 0,0-3 0 0,0-2 0 16,-1-2 0-16,0-7 0 0,0 0 0 0,0 0 0 0,0 0 0 0,0 0 0 15,-1-7 64-15,0-2 16 16,1-2 0-16,0-1 0 0,0-2 80 0,0 0 32 15,1-3 0-15,0 2 0 0,1-2 144 0,1 2-160 0,0 0 160 0,0-1-160 16,1 2 160-16,0 1 0 0,0 1 0 0,2 0-128 16,-1 2 128-16,4-3-128 0,-1 7 128 0,-2 1-128 15,-6 5 128-15,0 0 0 0,9-2 0 0,-2 1 0 16,1 1 0-16,-1 2 0 0,1 2 128 16,2 1-128-16,0 2 128 0,-1 0-128 0,-2 2 160 0,-1-4-160 15,-1 2 176-15,1 0-176 0,-1 0 192 0,3 2-192 0,-5 1 208 16,1 0-64-16,-2-1-16 0,-1-1 0 15,-1-8 16-15,-2 11 0 0,-3-1 0 0,2-3 0 16,0 1-144-16,-2 0 192 0,-1-1-192 0,-2 1 192 16,-1 0-192-16,-3 0 0 0,0-1 0 0,0 1 0 15,-1 0 0-15,-1-1 0 0,1 1 0 0,1-1 0 16,1-1-192-16,1 0 48 0,1-2 0 0,2 2 0 0,2-1 144 16,2-2 0-16,3-3 0 15,0 0-1600-15,0 0-304 0,0 0-48 0,7 0-16 16,1-2 704-16,3-2 144 0,2-3 32 0,1-2 0 15,0 0 304-15,2-4 64 0,-1 0 16 0,10-8 0 16,-1 0-16-16,0 4 0 0,-4-2 0 0,0 3 0 0,-2 0 464 0,-2 2 112 16,-1 1 16-16,-2 2 0 0,-1 2 576 0,-1 2 128 15,-3 1 32-15,-8 6 0 0,0 0 432 0,0 0 96 0,0 0 16 0,0 0 0 16,0 0 128-16,0 0 16 16,0 0 16-16,-3 10 0 0,0 1-448 0,-1 1-96 15,-2 0 0-15,2 1-16 0,3 2-400 0,-3 1-80 0,0-2-16 0,0 2 0 16,-1-1-128-16,2-1-128 0,2 2 144 0,1-3-144 15,-3-1 0-15,1-1 128 0,2-2-128 0,3 0 0 16,0-2 0-16,-3-7 0 0,8 7 0 0,-3-3 0 16,-5-4 176-16,9 1-16 0,0-3 0 15,3-3 0-15,-1-4-160 0,-2-2 0 0,-1-2 0 16,-1-3 320-16,1 0 16 0,-1-1 16 0,-1 0 0 16,-3-2-224-16,2 1-128 0,-3 0 128 0,0 0-128 15,0 0 128-15,-1 3-128 0,-1 0 128 0,0 1-128 16,-1 3 0-16,0 0 128 0,-2 1-128 0,1 2 0 15,1 0 0-15,1 8 0 0,0 0 0 0,0 0 128 16,-6-6-128-16,6 6 144 0,0 0-144 0,0 0 160 0,0 0-160 0,0 0 0 16,0 0 0-16,0 0 0 0,-1 12 0 0,4-3 0 15,-3-9 0-15,7 10 0 0,1-2 0 0,1-1 0 16,2-3-160-16,0-2 160 0,2 0-192 0,-1-3 192 16,1-1-208-16,2-1 80 0,1-3-128 0,1 0 0 15,2-3-16-15,0-1 0 0,-2-3 112 0,1-1 32 16,-1-2 0-16,4 1 0 0,4-1 128 0,-2 0 0 15,-4-3 0-15,-1 0 0 0,-4 0 0 0,0 0 0 16,-2-2 0-16,-2 0 0 0,-2 0 0 0,-1 1 0 16,-3 3 128-16,-1-1-128 0,-6 1 0 0,1 1 128 15,-3 3-128-15,-1 1 0 0,2 1 192 0,-2 2-48 16,0 1 0-16,-1 4 0 0,-4 1 48 0,1 3 16 16,0 3 0-16,-1 2 0 0,-1 3-80 0,1 2-128 15,0 4 176-15,-1 4-176 0,-2 1 144 0,3 3-144 0,1 2 0 0,2 1 144 16,0 0-144-16,3 2 192 15,1 3-192-15,1 0 192 0,3 2-192 0,3 0 0 0,0-1 0 0,1-1 0 16,3-2 0-16,-1-1 0 16,2-4 0-16,3 3 0 0,2-3 0 15,-1-5 0-15,1-4 0 0,-2-3 0 0,1-2 0 0,-1-2 0 0,0-3 0 16,-1-2 0-16,-1-3 0 0,2-2 0 0,-1 0 0 16,1-3-240-16,-2-1 80 0,-2 0 16 0,-2-1 0 15,-1 0 0-15,-2 1 0 0,0-1 0 0,-2 8 0 16,1-9 144-16,-1 1 0 0,0 8 0 0,0 0 0 15,-3-6 0-15,3 6 0 0,0 0 0 0,0 0 0 0,-8 1 176 0,8-1-48 16,-5 8 0-16,0 2 0 16,2-1-128-16,-2 2 0 0,4 2 144 0,0-1-144 15,0 1 0-15,2-1 0 0,0 0 0 0,3 0 0 16,-1-1 0-16,1 0 0 0,3-2-128 0,0-1 128 16,-2-2-688-16,2 0-48 0,0-2-16 0,-7-4 0 15,9 2-2784-15,1-2-560 0</inkml:trace>
  <inkml:trace contextRef="#ctx0" brushRef="#br0" timeOffset="11397.222">7597 9402 27647 0,'0'0'1216'0,"0"0"256"0,-6-4-1168 0,6 4-304 0,0 0 0 0,0 0 0 0,0 0 1792 0,0 0 320 16,0 0 48-16,0 0 16 0,0 0-1504 0,9-2-288 15,-9 2-64-15,11 1-16 0,-1 2-304 0,-1 0 0 16,2 1 0-16,0 1 0 16,2 0-832-16,-2 1-208 0,2 0-48 0,-1 0-9088 15,0 0-1824-15</inkml:trace>
  <inkml:trace contextRef="#ctx0" brushRef="#br0" timeOffset="11624.836">7883 9476 28511 0,'-9'-6'1264'0,"2"3"256"0,-1-1-1216 0,-1 1-304 0,0 0 0 0,1 2 0 16,2 0 1792-16,-1 1 288 0,-1 1 64 0,-1 3 16 16,0 2-640-16,1 1-128 0,-2 2-32 0,1 2 0 0,0 2-624 0,0 4-128 15,0 2-32-15,2 0 0 0,-1 1-352 0,4 0-80 16,0 1-16-16,3 0 0 0,2 0-128 0,3-3 192 16,0 0-192-16,4 0 192 0,2-2-192 0,2-1 0 15,1 0-160-15,3-3 160 0,3-2 0 0,5-3 0 16,2 0 0-16,1-4 0 15,1-2-288-15,-1-2 32 0,-4-3 16 0,1-2 0 16,3 0-1920-16,-1-3-384 0,-2-3-80 0</inkml:trace>
  <inkml:trace contextRef="#ctx0" brushRef="#br0" timeOffset="12158.78">8765 9125 20271 0,'-2'-17'1792'0,"2"6"-1424"0,0-1-368 0,2 1 0 0,-4 0 3424 0,4 2 608 0,-2 9 128 0,0 0 32 0,1-9-2160 0,-1 9-432 16,0 0-96-16,0 0-16 0,0 0-592 0,0 0-112 15,0 0-16-15,5 12-16 0,0 5-432 0,-1 5-64 16,0 2-32-16,0 5 0 0,-1 2-224 0,0 5 0 0,-1 3 0 0,2 3 0 15,-1 2 0-15,-1 4 0 16,-1 2 0-16,3 4-160 16,-1 3-944-16,1 1-192 0,-3 0-48 0,3-3 0 15,0-3-1088-15,-1-3-208 0,1-3-48 0,-3-16-12032 0</inkml:trace>
  <inkml:trace contextRef="#ctx0" brushRef="#br0" timeOffset="13260.137">8631 9735 1839 0,'-15'-19'160'0,"6"7"-160"0,-1-3 0 0,2 1 0 16,-1-1 6992-16,1 2 1376 0,1 1 272 0,2 2 48 15,-1 1-5552-15,4 2-1120 0,1 0-224 0,1 7-32 16,0 0-608-16,0 0-112 0,0 0-16 0,6-5-16 0,-6 5-752 0,10-3-256 16,1 2 144-16,2 0-144 0,2 2 0 0,2 1 0 15,0 1 0-15,3-1 0 0,1-1 0 0,2-1 0 16,3-2 0-16,3 1 0 15,-1 1 0-15,-1-1 0 0,1-3 0 0,-2 1 0 0,-1-1-272 0,2-2 64 16,0-1 16-16,-2 0 0 16,-1-2-208-16,-1 0-48 0,-1-1 0 0,-1 0 0 15,-3-1 0-15,-1 1-16 0,-4 3 0 0,0-2 0 0,-3 0 208 0,-2 0 64 16,-2 2 0-16,-2 0 0 0,-4 7 192 0,0 0 0 16,-3-8 0-16,3 8 0 0,-3-5 144 0,3 5-16 15,-10-1-128-15,0 2 192 0,2 1 80 0,-5 2 16 16,2 3 0-16,-1 3 0 0,0 1-288 0,1 1 0 15,-1 0 0-15,1 1 0 0,1 3 0 0,1-1 0 16,1-1 0-16,0 2 0 0,1-1 0 0,2 2 0 0,2-1 0 0,0-1 0 16,1-1 0-16,1-1 0 15,1 0-160-15,1 0 160 0,1-2 0 0,2-1-144 0,-4-10 144 0,5 9 0 16,-5-9 0-16,0 0 0 0,10 6 0 0,0-3 0 16,0-3 0-16,0-1 0 15,1-2 0-15,0-2 0 0,1-3-144 0,0-1 144 16,1-4 0-16,0 0-144 0,1-1 144 0,-2 0-208 0,-1-3 80 0,0 2 128 15,0 0-256-15,-1 3 80 0,-3 0 16 0,0 0 0 16,-2 1 160-16,0 0-208 0,-2 1 80 0,-1 1 128 16,2 2-128-16,-4 7 128 0,1-10 0 0,-1 10 0 0,0 0 0 0,0 0 0 15,0 0 0-15,0 0 0 0,0 0 0 0,0 0 0 16,0 0 0-16,0 0 0 0,0 0 128 0,0 0-128 16,0 0 0-16,0 0 128 0,0 0-128 0,0 0 0 15,0 0 0-15,0 0 0 0,0 0 0 0,6 9 0 16,0-1 0-16,-2 2 0 0,1 0 0 0,-2 0 0 15,-1-1 160-15,1 1-160 0,1 0 0 0,-1 1 0 16,0 0 0-16,-1 0 0 0,2 0 0 0,0-1 0 16,-3-2 0-16,0 3 160 0,0 0-32 0,2 0 0 15,-3-11 0-15,2 13 0 0,-1-2-128 0,0-2 0 16,-1-9 0-16,2 9 128 0,-2-9-128 0,2 10 0 16,-2-10 0-16,0 0 0 0,5 8 0 0,-5-8 0 15,0 0 0-15,0 0 0 0,8 4 0 0,-8-4 0 16,6-2 0-16,2-1 0 0,0-2 0 0,-2 0 0 15,0-4 0-15,0-2-176 0,1-3 176 0,-2-1-192 16,1 2 192-16,-1-2-192 0,1-3 16 0,-1 2 0 16,0-1 0-16,0 1 0 0,0-1 176 0,-2 2-160 15,0-1 160-15,1 5-160 0,-1-1 160 0,0 5-160 16,-3 7 160-16,0 0-160 0,2-8 160 0,-2 8 0 0,0 0 160 0,0 0-160 16,0 0 192-16,0 0-48 15,0 0-16-15,0 0 0 0,0 0 16 0,1 13 0 0,2 1 0 0,-1-1 0 16,-1 1-144-16,1-2 160 15,0 0-160-15,1 2 160 0,0 3-160 0,1-2 0 0,-3-2 144 16,3 1-144-16,-2-1 0 0,1-1 0 0,-1-1 0 0,2 0 128 16,0-1-128-16,-4-10 0 0,2 9 0 0,-2-9 0 15,4 10 128-15,-4-10 0 0,0 0 0 0,0 0 0 16,0 0-128-16,0 0 0 0,0 0 0 0,0 0-128 0,0 0 128 16,6-6-192-16,-1-1 192 0,-2-1-192 15,-1-2 192-15,1-1-128 0,1 0 128 0,-2 0-128 16,0 0-64-16,0-1 0 0,2-3 0 0,1 2 0 15,1 0 64-15,-2 2 0 0,1 0 0 0,2 0 0 0,1-1 128 0,-1 1 0 16,1 0 0-16,0 2 0 0,0-2 0 0,-1 3-192 16,2 1 192-16,-1 1-192 0,-2 1 192 0,1 0 0 15,2 2 0-15,-9 3 0 0,7-1 0 0,-7 1 256 16,8 3-48-16,-8-3 0 0,9 4 128 0,-1 2 32 16,-2 1 0-16,1 1 0 0,-2 2-176 0,0 1-48 15,-1-1 0-15,1 0 0 0,-2 0-144 0,1 1 0 0,1 0 0 0,-1 1 0 16,-2 0-128-16,3 1-128 15,0 0 0-15,1-1-16 16,-3 0-1584-16,1 0-320 0,2-1-64 0,-1 0-7936 0,1 0-1600 0</inkml:trace>
  <inkml:trace contextRef="#ctx0" brushRef="#br0" timeOffset="14643.591">10836 9126 35711 0,'-1'-16'1584'0,"1"9"320"0,1-3-1520 0,2 0-384 0,-1 1 0 0,1 0 0 0,-1-1 1712 0,0 3 272 0,0-1 48 0,0 2 16 15,-2 6-400-15,0 0-80 0,0 0-16 0,0 0 0 16,0 0-912-16,6 6-176 0,-2 2-32 0,0 3-16 16,-2 3-224-16,0 5-64 0,-1 0 0 0,0 7 0 15,-1 2-128-15,0 5 0 0,0 1 0 0,0 3 0 16,-1 2 0-16,1 3 0 0,0 2 0 0,0 2 0 15,1 0-896-15,1 1-128 0,1-2 0 0,0-3-16 16,0-5-1280-16,0-2-256 0,1-3-48 0,-1-5-16 16,-1-5-1232-16,1-6-240 0</inkml:trace>
  <inkml:trace contextRef="#ctx0" brushRef="#br0" timeOffset="14836.113">10706 9547 35935 0,'-4'-2'3200'0,"1"0"-2560"16,3 2-512-16,0 0-128 0,0 0 688 0,0 0 112 16,0 0 32-16,0 0 0 0,6-6 272 0,1 2 64 15,1-1 16-15,3-2 0 0,1 0-576 0,3 1-112 16,1 1-32-16,2-2 0 0,1 0-320 0,1-1-144 16,4-1 128-16,0 0-128 0,1 1-176 0,0 0-112 0,3 0-32 0,-1 2 0 31,2-1-2448-31,-1 3-496 0</inkml:trace>
  <inkml:trace contextRef="#ctx0" brushRef="#br0" timeOffset="18013.025">9892 9544 35071 0,'0'0'1552'0,"0"0"320"0,-1-7-1488 0,1 7-384 0,-2-7 0 0,2 7 0 0,0 0 1328 0,0 0 192 15,-2-8 32-15,2 8 16 0,0 0-480 0,0 0-80 16,0 0-32-16,0 0 0 0,0 0-496 0,0 0-96 16,0 0-32-16,-8 4 0 0,0-1-176 0,8-3-48 15,-8 9 0-15,2 1 0 0,-2 0-128 0,3 1 0 16,-3 1 144-16,4 1-144 0,-3 1 0 0,1-1 0 16,2-1 0-16,1 1 0 0,-1-1 0 0,3 0 0 15,-1-2 0-15,2-1-128 0,0-9 128 0,2 9-128 16,-2-9 128-16,3 6-128 0,-3-6 128 0,0 0-192 15,0 0 192-15,11 1-192 0,0-2 64 0,-2-3 0 16,-1-4 0-16,1 1 0 0,0-1 128 0,0-2 0 16,-1-2-144-16,0 0 144 0,-2 0 0 0,-2-2 0 0,-1 2-144 0,-2 1 144 15,0 0 0-15,3 3-128 16,-4-1 128-16,1 1 0 0,-1 8 0 0,-1-8 0 0,1 8 0 0,0 0 0 16,0 0 0-16,0 0 0 0,0 0 0 0,0 0 0 15,0 0-128-15,0 15 128 0,0 1 0 0,2 3 0 16,1 1-160-16,2 2 160 0,-1 2-128 0,2 2 128 15,-1 2 0-15,3 0 0 0,-1 3 0 0,1 2-128 16,-1 1 128-16,-1-8 0 0,-1 1 0 0,0 3 0 16,1 2 0-16,-2 1 0 0,-1 0 0 0,0-3 0 15,-1 0 0-15,-2-2 0 0,-1-3 0 0,-1-2 0 16,-2-1 0-16,0-2 0 0,-2-3 0 0,0-1 0 16,-2-3 0-16,0-1 144 0,0-2-144 0,-6-2 0 15,0-4 0-15,0-1 0 0,1-1 0 0,0-4 0 0,2 0-320 16,-3-2 32-16,4-1 16 0,0 0 32 0,2-1 16 15,-1-1 0-15,2-1 0 0,3-1 224 0,-1-1-192 16,2-1 192-16,1 0-192 0,1 0 16 0,2-1 16 16,1-2 0-16,1 0 0 0,2-2 160 0,1 0-208 15,2-2 80-15,0-1 128 0,-1 0-160 0,4-1 160 16,2-1 0-16,4-9-144 0,-1 4 144 0,-1 2-128 16,0 1 128-16,2-1-128 0,-3 0 128 0,2 0 0 15,-2 0 0-15,1 1 0 0,1 0 0 0,-3 0 0 16,-1 1 0-16,-1 0 0 0,-1 0 0 0,0 0 0 15,0 0 0-15,-2 1 128 0,0 0-128 0,-1 1 0 16,-2 0 0-16,0-4 128 0,-2 3-128 16,-3 0 0-16,0 3 0 0,0 3 128 0,-2 2 0 15,-3 1 0-15,1 2 0 0,0 1 48 0,-4 2 16 16,0 2 0-16,2 2 0 0,-2 0 48 0,0 3 16 0,-1 0 0 0,2 4 0 16,-1 2-256-16,0 3 176 15,-2 1-176-15,2 3 160 0,0 3-160 0,0 1 0 0,2 2 0 0,-1 3 0 16,1-1 0-16,2 2-144 0,2 0 144 0,1 0 0 15,1 1-128-15,1 0 128 0,1-4 0 0,1-2 0 16,2-3 0-16,-1-1-128 0,2-4 128 0,-1-2 0 16,4 0 0-16,0-2-128 0,0-3 128 0,2-1 0 15,1-2 0-15,1-1-128 0,0-2 128 0,2-2 0 16,2-1 0-16,-1-2 0 0,0-4 0 0,-1-1 0 0,1-2 0 0,-3 0 0 16,-1 0 0-16,-1 0 0 0,0 1 0 0,-2 0 0 15,-3 0 0-15,2 2 0 0,-2 1 0 0,-2 1 0 16,-1 1 0-16,1 1 0 0,-1 0 0 0,-3 8 0 15,0 0 0-15,0 0 0 0,0 0 0 0,0 0 0 16,0 0 0-16,0 0 0 0,0 0 0 0,0 0 0 16,0 0 0-16,0 0 0 0,1 10 0 0,1-1-128 15,-2 0 128-15,0-1 0 0,0 1 0 0,2 0-128 16,1 0 128-16,-3-9 0 0,2 10 0 0,0-1 0 16,-2-9 0-16,4 9 0 0,-4-9 0 0,7 7-128 15,-7-7 128-15,0 0 0 0,10 2 0 0,1-2-160 16,-2-3 160-16,2-3-128 0,0 1 128 0,-1-3-160 0,-1-1 160 0,2 0-160 15,0-2 160-15,2 1-128 16,-2-1 128-16,0 1-128 0,0 0 128 0,0 1-160 0,0 1 160 16,-3 3-160-16,-1-1 160 0,-7 6 0 15,8-4 0-15,-8 4-128 0,7-2 128 0,-7 2 0 16,0 0 0-16,0 0 0 0,7 7 0 0,-3 2 0 0,0 1 0 0,-1 2 0 16,0 0 0-16,2 0 0 15,-1 2 0-15,0-1-128 0,1 0 128 0,0 0 0 0,1 0 0 0,2 1-128 16,0-2 128-16,2 0-208 0,2 2 80 0,-2-3 128 15,0-2-784-15,1 0-48 0,2-3 0 0,-1 0 0 16,1-3-2400-16,-2-1-480 0</inkml:trace>
  <inkml:trace contextRef="#ctx0" brushRef="#br0" timeOffset="19164.479">11182 8985 11967 0,'0'0'1072'0,"0"0"-864"15,0 0-208-15,0 0 0 0,0 0 5040 0,0 0 960 0,4-8 192 0,-4 8 32 0,6-5-3984 0,-6 5-784 0,0 0-176 0,11-3-16 0,0 3-304 0,-1 4-48 16,-1 1-16-16,2 4 0 0,1 1-384 0,0 4-96 16,0 3-16-16,0 4 0 0,-2 1-192 0,2 4-32 0,1 4-16 0,-1 3 0 15,0 4-160-15,-2 4 192 16,0 3-192-16,-1 2 192 0,-1 1-192 0,0 4 128 15,-5 1-128-15,0 2 128 0,1-2-128 0,-2 0 0 0,-2-2 144 0,0-3-144 16,-1 0 0-16,-2-3 0 0,-2-2 0 0,0-2 0 16,-2-2-240-16,-3 0-64 0,0-4-16 0,-1-2 0 15,0-4-2048 1,0-1-400-16,-1-5-96 0</inkml:trace>
  <inkml:trace contextRef="#ctx0" brushRef="#br0" timeOffset="22902.511">13359 8074 11967 0,'0'0'1072'0,"0"0"-864"0,0 0-208 0,0 0 0 0,0 0 2368 0,0 0 416 15,0 0 96-15,0 0 0 0,0 0-704 0,0 0-128 16,0 0-48-16,0 0 0 0,0 0-896 0,17-2-176 16,-17 2-32-16,10 1-16 0,-10-1-432 0,10-1-64 15,-2 0-32-15,2 0 0 0,0 1-224 0,-1 0-128 0,0-1 160 0,0 1-160 16,-1-2 0-16,2 2 0 15,0 0 0-15,0 0 0 0,1-1 0 0,-1 0 0 0,0-1 0 0,2 1 0 32,2-1-336-32,-3 1-176 0,-2-2-16 0,2 2-16 15,-2 0-2272-15,1 0-448 0,2-2-80 0,-1 0-32 0</inkml:trace>
  <inkml:trace contextRef="#ctx0" brushRef="#br0" timeOffset="23130.586">13906 8047 15663 0,'0'0'688'0,"0"0"144"0,0 0-656 0,0 0-176 15,0 0 0-15,0 0 0 0,0 0 2368 0,0 0 432 16,0 0 80-16,0 0 32 16,0 0-1056-16,0 0-224 0,10-2-32 0,0 1-16 15,0-1-928-15,1-1-176 0,-1 0-32 0,2-2-16 0,1 2-288 0,0 0-144 16,0-1 160-16,2 1-160 0,-1-1 0 0,1-1-160 15,2 1 0-15,-2 0 0 16,1 0-1696-16,-1 0-320 0,-1 0-80 0,2 1-10192 0</inkml:trace>
  <inkml:trace contextRef="#ctx0" brushRef="#br0" timeOffset="23344.492">14449 7951 1839 0,'0'0'0'0,"0"0"160"0,11-1-160 0,-11 1 0 16,8-4 0-16,-8 4 0 0,10-2 3984 0,0 1 768 0,-1-1 160 0,0 1 16 15,-9 1-2896-15,12-1-592 0,-2-1-112 0,-2 0-32 16,-8 2-736-16,12-2-160 0,-3 1-16 0,1 1-16 16,-10 0-368-16,12 0 0 0,-2 0 0 0,0 0 128 15,0-1-432-15,0 0-80 0,0 0 0 0,1 1-10640 16</inkml:trace>
  <inkml:trace contextRef="#ctx0" brushRef="#br0" timeOffset="23583.757">14952 7902 11055 0,'0'0'480'0,"0"0"112"0,0 0-464 0,0 0-128 0,0 0 0 0,0 0 0 0,9-1 3328 0,-9 1 656 15,11 0 128-15,-2-1 32 0,-9 1-2032 0,10-1-416 16,1 0-80-16,0 0-16 0,-1 0-800 0,1 0-160 16,0-3-48-16,0 3 0 0,1 0-368 0,-1 0-80 15,1-2-16-15,1 1 0 0,1 1-128 0,-1-1 0 16,0 2 0-16,0-1 0 16,1 0-624-16,1 1-48 0,1 0-16 0,-2 0 0 15,0 0-2624-15,0-1-528 0,1-2-96 0,-2 2-32 0</inkml:trace>
  <inkml:trace contextRef="#ctx0" brushRef="#br0" timeOffset="23768.521">15498 7849 19295 0,'0'0'848'0,"0"0"176"0,0 0-816 0,6-2-208 0,-6 2 0 0,7-2 0 16,-2 0 1840-16,1 0 320 0,-1-1 64 0,2 0 16 15,-1 1-592-15,0 0-112 0,1-1-32 0,0 0 0 16,1 1-944-16,1 0-192 0,0 0-48 0,1 1 0 15,0 0-320-15,-1 0 0 0,1-2 0 0,1 2 128 16,0-1-448 0,0 1-64-16,0 0-32 0,3 1 0 0,-3-1-2368 0,0 0-480 15,-3-2-80-15</inkml:trace>
  <inkml:trace contextRef="#ctx0" brushRef="#br0" timeOffset="23987.785">15964 7767 16703 0,'0'0'736'0,"0"0"160"0,0 0-720 0,7 1-176 16,-7-1 0-16,6 0 0 0,-6 0 1824 0,8-1 336 15,0-2 64-15,-1 1 16 0,2-1-576 0,-1 3-96 16,0-1-32-16,-1-1 0 0,1 0-816 0,-1 0-160 16,-1 1-48-16,1 0 0 0,-1-2-368 0,1 2-144 15,0-1 0-15,-1 1 144 0,2 0-144 0,-3 0-144 16,3 0 144-16,0 0-208 15,0-1-624-15,0 1-128 0,3 0-32 0,-1 0-7872 16,-1 0-1568-16</inkml:trace>
  <inkml:trace contextRef="#ctx0" brushRef="#br0" timeOffset="24214.038">16405 7673 1839 0,'0'0'160'16,"0"0"-160"-16,0 0 0 0,0 0 0 15,0 0 5120-15,4-5 1008 0,-1 1 192 0,-3 4 32 16,4-5-3536-16,-4 5-704 0,8-3-128 0,-8 3-48 16,4-3-784-16,3 1-144 0,-2-3-48 0,2 2 0 15,-1-2-592-15,1 3-128 0,-1 0-32 0,0 1 0 16,1 0-208-16,0 0 0 0,0 1 0 0,1 0 0 0,0-1-272 0,0 0-48 16,1-1-16-16,0 2 0 15,0-1-1632-15,1 0-320 0,1 1-64 0,-1-1-6496 16,0 0-1312-16</inkml:trace>
  <inkml:trace contextRef="#ctx0" brushRef="#br0" timeOffset="24433.672">16773 7569 11055 0,'0'0'976'0,"0"0"-784"16,0 0-192-16,4-4 0 0,-1-2 3520 0,2 1 640 15,-3-2 144-15,1 1 32 0,1-1-1760 0,0 0-336 16,0 2-80-16,2-1-16 0,-1 1-720 0,3-1-144 15,-2 1-16-15,0 0-16 0,2 1-784 0,0 0-144 16,-1-1-48-16,1 2 0 0,0 0-272 0,-1-1 0 16,2 1 0-16,-1 0 0 0,1-1-240 0,1 1-96 0,-1 1-32 0,1 0 0 31,-1 0-2016-31,0-1-416 0,1 0-80 0,0 0-11344 0</inkml:trace>
  <inkml:trace contextRef="#ctx0" brushRef="#br0" timeOffset="24606.761">17160 7344 23903 0,'0'0'1056'0,"0"0"224"0,0 0-1024 0,3-6-256 15,-1 2 0-15,1-2 0 16,0 1 1440-16,0-1 240 0,0 1 48 0,2-1 16 0,-3 1-464 0,2-1-80 16,1 1-32-16,0 0 0 15,0-1-832-15,0 1-160 0,0 1-48 0,0 0 0 16,1-1-128-16,-1 2-176 0,1 0 48 0,-1-1 0 15,0 0-2880-15,-1-3-576 0</inkml:trace>
  <inkml:trace contextRef="#ctx0" brushRef="#br0" timeOffset="24820.691">17359 7112 14735 0,'0'0'1312'0,"4"-6"-1056"16,1 1-256-16,-1-1 0 0,1-1 2112 0,1 2 352 15,-3-1 80-15,3 1 16 0,-1-1-704 0,1 1-128 16,-1-1-16-16,1 1-16 0,-1 1-768 0,1-1-160 16,1 0-16-16,-1-1-16 0,0 1-448 0,0-1-96 15,-2 0 0-15,0 0-16 0,1 1-176 0,0-1 0 0,-2 1 0 0,2-2 0 32,0 0-1008-32,1 1-224 0,-2-1-48 0,1 2-16 15,1-1-1936-15,1 1-384 0</inkml:trace>
  <inkml:trace contextRef="#ctx0" brushRef="#br0" timeOffset="25013.73">17617 6823 10127 0,'0'0'896'15,"2"-3"-704"-15,-1-1-192 0,0-1 0 0,1 0 3600 0,-1-3 688 16,0 0 144-16,1 1 32 16,1-2-2032-16,0 1-384 0,-1 0-96 0,0 1-16 15,0-3-672-15,1 1-144 0,-1 0-32 0,1 2 0 16,-1-1-448-16,1 1-80 0,-2 1-32 0,1-1 0 15,-1 2-352-15,0-2-176 0,0 0 160 0,0 1-160 0,0 1 0 0,-1 5-208 16,3-5 16-16,-1 0 0 16,-2 5-2240-16,2-5-432 0,-2 5-80 0</inkml:trace>
  <inkml:trace contextRef="#ctx0" brushRef="#br0" timeOffset="25218.023">17718 6570 14735 0,'0'0'1312'0,"0"0"-1056"15,0-6-256-15,0-1 0 0,1-1 2256 0,0 1 400 16,0-1 80-16,0 0 16 0,0 1-960 0,1 0-192 0,0-1-48 0,2 2 0 16,-1-1-464-16,0 1-80 15,2-2-32-15,-1 1 0 0,-1 1-624 0,2-1-128 16,-2 0-32-16,0 0 0 0,0-1-192 0,0 1 0 0,0 1 0 0,1-1 0 31,-2 1-1216-31,0 0-256 0,1 1-32 0,-2-2-16 16,2 2-1584-16,-1-1-320 0</inkml:trace>
  <inkml:trace contextRef="#ctx0" brushRef="#br0" timeOffset="25398.351">17818 6262 3679 0,'0'0'320'16,"3"-5"-320"-16,-1-2 0 0,1 1 0 0,2-1 3648 0,-1 2 640 0,0-2 144 0,0 0 32 16,0 0-2144-16,0-1-416 0,1 0-96 0,1 1-16 15,-2-1-448-15,0 1-80 0,1 1-32 0,-1-1 0 16,0 0-416-16,-1 1-96 0,0 0-16 0,0 0 0 15,1-1-304-15,-1 1-64 0,-1-1-16 0,2 0 0 16,-2 1-320-16,1-1 0 0,1-1 0 0,-1 2 128 0,-1-1-384 0,0 2-64 16,-1-1 0-16,1 1-9664 15,1-1-1936-15</inkml:trace>
  <inkml:trace contextRef="#ctx0" brushRef="#br0" timeOffset="25612.903">17984 5928 19343 0,'0'0'848'0,"1"-6"192"0,0 1-832 0,1-2-208 15,-1 1 0-15,1-1 0 0,2-1 1328 0,-1 2 208 16,0-1 64-16,1 0 0 0,0 1-288 0,0-1-48 0,1 1-16 0,-1-1 0 16,1 1-752-16,-1-1-160 0,0 0-16 0,1 1-16 15,-2-1-304-15,0 1 0 0,2-1 128 0,-2 0-128 16,0 0-144-16,1-1-96 15,-1 1-16-15,0 0 0 16,1-1-1856-16,-1 0-368 0,0 1-80 0</inkml:trace>
  <inkml:trace contextRef="#ctx0" brushRef="#br0" timeOffset="26018.605">18142 5610 10127 0,'0'0'896'0,"0"0"-704"0,1-4-192 0,0-1 0 0,-1 5 2672 0,3-5 496 16,-1-2 96-16,0 2 32 0,0-1-1408 0,1 2-288 15,-3 4-48-15,5-6-16 0,-2 1-528 0,2-1-112 16,-1 1-32-16,0-1 0 0,1 1-352 0,-1 0-80 16,-1 1-16-16,1-2 0 0,-1 2-256 0,1 0-160 15,0-1 192-15,0 1-192 0,-4 4 0 0,3-5 0 16,-3 5 0-16,5-4 0 16,-1 0-480-16,1 0-96 0,-5 4-32 0,0 0 0 15,4-3-1584-15,0 0-320 0,1-2-64 0,-1 0-16 16,1 0-224-16,0 1-32 0,1-1-16 0,-2-1 0 15,-1 1 960-15,2-1 192 0,0-2 48 0,1 2 0 16,-1-1 704-16,0 1 160 0,-1 0 32 0,0 1 0 0,1-1 1376 0,-1 1 288 16,1-1 48-16,0-1 16 0,1 3 1504 0,-1 0 304 15,0-1 64-15,-1 1 16 0,1-1-688 0,0 2-144 16,-1 0-32-16,1-2 0 0,0 1-528 0,1 1-112 16,-1-2-32-16,0 1 0 0,0-2-416 0,1 1-64 15,-1-1-32-15,1 1 0 0,0 1-304 0,1-1-64 0,-1 1-16 0,1 0 0 16,0 1-240-16,0 0-48 15,-1 0-128-15,-1-1 192 0,2 1-192 0,-2 0 0 16,1 0 0-16,-6 3 0 16,8-3-1584-16,-4 2-304 0,1 0-64 0,-5 1-10336 0</inkml:trace>
  <inkml:trace contextRef="#ctx0" brushRef="#br0" timeOffset="26256.725">18668 5215 7359 0,'0'0'320'0,"4"-3"80"0,1-2-400 0,0 1 0 0,1 1 0 0,-1-2 0 0,1 0 2880 0,0-1 480 0,0 1 96 0,0 0 32 0,2 1-1936 0,0 0-384 15,1-2-80-15,1 3 0 0,1 0-768 0,0-1-160 16,0 1-32-16,0 0 0 0,0 0-128 0,1 1 0 15,2-1 0-15,0 1 0 0,1-2-144 0,-2 2-64 16,-1 0-16-16,0 0-6816 16,-1-1-1376-16</inkml:trace>
  <inkml:trace contextRef="#ctx0" brushRef="#br0" timeOffset="27081.611">19102 5107 11055 0,'0'0'976'0,"0"0"-784"0,0 0-192 0,0 0 0 0,0 0 2928 0,0 0 528 0,0 0 128 0,0 0 0 0,0 0-1264 0,0 0-256 0,-4-6-48 0,8 2-16 0,1 1-768 0,-1 0-144 15,1 1-48-15,0-1 0 0,2 1-736 0,2 0-160 16,-2 0-16-16,3 1-128 0,3-1 0 0,1 2 0 16,0-2 0-16,1 1 0 15,2 0-896-15,-1 1-304 0,1-1-48 0,0 2-8480 16,1-2-1680-16</inkml:trace>
  <inkml:trace contextRef="#ctx0" brushRef="#br0" timeOffset="27283.088">19616 5051 14735 0,'0'0'1312'0,"0"0"-1056"0,3-3-256 0,3-1 0 16,1-2 2304-16,0 2 384 0,1-1 96 0,2 1 16 15,1-1-1216-15,-1 2-240 0,1 0-64 0,0 1 0 0,1-2-704 0,-1 2-128 16,1 1-48-16,0 0 0 0,1 1-400 0,2 0 0 16,-2 0 0-16,1 0 0 15,0 0-1536-15,1 1-384 16,0 0-64-16</inkml:trace>
  <inkml:trace contextRef="#ctx0" brushRef="#br0" timeOffset="27491.066">20307 5037 19871 0,'0'0'880'0,"0"0"176"0,0 0-848 16,8 0-208-16,-1-1 0 0,1 0 0 0,1 0 992 0,0 0 160 16,-1-2 16-16,2 2 16 0,2 0-224 0,1 0-32 15,0-1-16-15,0 1 0 0,1 0-656 0,1 0-128 0,1-1-128 0,-2 1 192 16,3 0-400-16,-2 0-80 0,3 1-16 0,2 0-7744 31,1-1-1552-31</inkml:trace>
  <inkml:trace contextRef="#ctx0" brushRef="#br0" timeOffset="27654.663">20940 5020 20671 0,'0'0'912'0,"6"0"192"0,1-1-880 0,-1 0-224 0,1-1 0 0,1 0 0 0,-1-1 1584 0,2 0 272 15,0 1 48-15,1 0 16 0,0-1-960 0,1 0-176 16,0 1-32-16,-1 1-16 0,0 0-608 0,-2 1-128 16,1 0 0-16,0 0-13424 15</inkml:trace>
  <inkml:trace contextRef="#ctx0" brushRef="#br0" timeOffset="27838.936">21461 5007 18431 0,'0'0'1632'0,"0"0"-1312"16,5-2-320-16,2-1 0 0,0-2 2128 0,0 0 368 0,1 2 64 0,1-1 0 15,1 0-512-15,0 1-128 16,0-1 0-16,1 2-16 0,0 0-864 0,1 0-160 16,1 1-48-16,-2-1 0 0,1 2-640 0,1 0-192 15,-1 0 0-15,0 0 128 16,-1 2-1584-16,0-1-304 0,0 0-64 0</inkml:trace>
  <inkml:trace contextRef="#ctx0" brushRef="#br0" timeOffset="33023.324">3470 12077 6447 0,'0'0'576'0,"0"0"-576"0,0 0 0 0,0 0 0 0,0-4 2816 0,1-1 464 0,-1 5 96 0,1-4 16 0,-1-1-576 0,0 5-128 0,0 0 0 0,2-5-16 15,-2 5-496-15,0 0-80 16,1-4-32-16,-1 4 0 0,0 0-352 0,1-5-80 16,-1 5-16-16,0 0 0 0,0 0-528 0,0 0-128 15,0 0 0-15,0 0-16 0,0 0-336 0,0 0-64 0,0 0-16 0,0 0 0 16,0 0-240-16,0 0-48 0,0 8-16 0,0 2 0 15,0 0-96-15,0 1 0 0,0 0-128 0,0 1 192 16,1 0-192-16,-1 0 144 0,-2-1-144 0,-1 1 128 16,0 0-128-16,1 0 0 0,0-2 144 0,0 1-144 15,-2 0 0-15,1 0 128 0,0-1-128 0,-1 0 0 0,1-1 0 0,-1 0 128 16,-1-3-128-16,1 1 0 0,-1-2 0 0,0 0 144 16,1-3-144-16,-3 0 0 0,-1-1 176 0,1 0-176 15,-1-2 160-15,0-1-160 0,-1-1 192 0,1-1-64 16,-1 0-128-16,0-2 192 0,0 1-192 0,0-2 176 15,1 0-176-15,-1-1 160 0,0 0-32 0,1-1-128 16,-1 1 192-16,2-1-64 0,-1 0-128 0,3 0 160 16,0 2-160-16,2-2 160 0,-2 0-160 0,2 1 160 15,1 2-160-15,1-1 160 0,1 0 16 0,0 1 0 16,1-1 0-16,0 1 0 0,1-1 64 0,2 0 16 16,-1 1 0-16,3-1 0 0,0 1-128 0,1 0 0 0,0 1-128 0,1-1 192 15,0 1-192-15,2-1 144 16,1 2-144-16,1-1 128 0,1 0-128 0,1-1 0 15,0 1 0-15,1-1 0 0,-1 1 0 0,1-1 0 0,1 1 0 0,0-1 0 16,3 1 0-16,0-1 0 16,-3 1 0-16,2 0 0 0,-1 1 0 0,0-1 0 0,-1 1 0 0,1 1 0 15,-2 0 0-15,0 0 0 16,-2 0 128-16,-1 1-128 0,0 0 0 0,-3 0 0 0,0-1 0 0,-1 1 0 0,0 0 0 0,-1 0 0 16,-1 0 0-16,1-1 0 15,-2 1 0-15,1 0 0 0,1-2 0 0,-2 0 0 16,1 1-208-16,-2-1 16 0,0-1 16 0,1 2 0 15,-1-3-272 1,1 2-48-16,-2-2-16 0,2 1 0 0,0 1-1008 0,-1-1-208 0,-1 0-32 16,2 0-16-16,0 1-1648 15,1-1-336-15,-1 1-64 0</inkml:trace>
  <inkml:trace contextRef="#ctx0" brushRef="#br0" timeOffset="33590.071">4181 11569 28159 0,'0'0'1248'0,"0"0"256"0,0 0-1200 0,0 0-304 0,0 0 0 0,0 0 0 0,-3-7 2080 0,3 7 352 0,0 0 80 0,0 0 16 0,0 0-864 0,0 0-192 16,0 0-16-16,0 0-16 0,3 11-560 0,-3 1-112 15,-2 2-32-15,-1 2 0 0,0 3-16 0,-1 3 0 16,-2 1 0-16,0 2 0 0,-2 4-304 0,0 3-64 15,-2 1-16-15,0 3 0 0,2 1-176 0,0 2-32 16,0-3-128-16,4-11 192 0,-1 4-192 0,2 2 0 16,1 1 0-16,0-1 0 0,1-2 0 0,1 0 0 15,2-3 0-15,1 0 0 0,2-4 0 0,0-2-240 16,3 0 80-16,1-2 16 16,-1-4-592-16,2-3-112 0,1-2-32 0,1-1 0 15,3-3-848-15,0 0-160 0,2-3-32 0,7-3-16 16,-4-3-1600-16,-8 0-320 0</inkml:trace>
  <inkml:trace contextRef="#ctx0" brushRef="#br0" timeOffset="33993.273">4654 11614 9215 0,'0'0'816'0,"-3"-7"-656"16,-1 1-160-16,4 6 0 0,-2-8 6016 0,2 8 1152 16,-1-8 256-16,1 8 32 15,0 0-4256-15,0 0-864 0,0 0-160 0,0 0-48 0,0 0-864 0,0 0-176 16,0 0-48-16,0 0 0 0,0 0-448 0,1 9-80 15,-1 1-32-15,-1 2 0 0,-1 4-48 0,-2 1-16 16,0 4 0-16,-1 3 0 0,-1 3-224 0,1 2-32 16,-1 3-16-16,1 2 0 0,-2 4-144 0,1-2 0 15,1 0 144-15,1 1-144 0,-2-2 0 0,4-1 0 16,1-1 0-16,1-3 0 0,2-4 0 0,0-9 0 16,1-2 0-16,1 0 0 0,-1 0 0 0,0-2 0 15,2-1 0-15,0-1 0 0,2-1-352 0,1-1-32 16,0-2-16-16,1 0 0 15,0-2-1024-15,0 0-208 0,0-2-32 0,-1-1-16 16,1-1-1264-16,0-1-240 0,-1 0-48 0</inkml:trace>
  <inkml:trace contextRef="#ctx0" brushRef="#br0" timeOffset="34240.753">4420 12069 28559 0,'-8'-1'2544'15,"8"1"-2032"-15,-8-2-512 0,8 2 0 0,0 0 2528 16,0 0 416-16,0 0 64 0,0 0 32 16,-4-5-1216-16,4 5-240 0,0 0-48 0,0 0-16 15,5-6-800-15,2 2-144 0,-1 0-48 0,4 1 0 16,2 1-320-16,1 0-64 0,-1-3-16 0,2 3 0 16,0 0-128-16,3 1 0 0,0-1 0 0,2-1 0 0,2-1 0 0,0 1 0 15,0-1 0-15,1 1 0 16,0 0-880-16,0 1-144 0,1-4-48 0,-1 1 0 15,1-2-1600-15,-2 0-320 0,-2 0-64 0</inkml:trace>
  <inkml:trace contextRef="#ctx0" brushRef="#br0" timeOffset="34658.071">5086 11544 32255 0,'0'0'1424'0,"-4"-6"304"0,0 1-1392 0,4 5-336 0,0 0 0 0,0 0 0 16,0 0 2688-16,0 0 480 0,0 0 96 0,0 0 0 15,0 0-1552-15,0 0-320 0,10-2-64 0,0 5-16 16,-2 0-784-16,1 2-144 0,-2 3-48 0,2 3 0 16,0-1 0-16,0 2 0 0,-1 0 0 0,-1 4 0 0,2 1-96 0,0 5-32 15,-3 2 0-15,3 3 0 0,0 1-208 0,0 4 176 16,-1 1-176-16,-3 3 160 16,1 0-160-16,-3 2 128 0,-3 2-128 0,-1 0 128 0,-1 0-128 0,-1-11 0 15,1 2 144-15,-2 1-144 0,-2 1 0 0,1 1 128 16,-2 0-128-16,-1-1 0 0,1-1 0 15,-2-3 0-15,0-1 0 0,1-2-128 16,2-2-240-16,-1-2-32 0,0-1-16 0,0-3 0 16,0-3-1584-16,2 0-320 0,-2-3-64 0,2-3-11296 15,0-2-2256-15</inkml:trace>
  <inkml:trace contextRef="#ctx0" brushRef="#br0" timeOffset="36092.402">6030 11885 6447 0,'0'0'576'0,"0"0"-576"0,0 0 0 0,-7 0 0 0,7 0 3472 0,0 0 592 15,0 0 112-15,0 0 32 0,0 0-1344 0,0 0-272 16,0 0-48-16,0 0-16 0,0 0-272 0,0 0-48 0,0 0-16 0,0 0 0 16,0 0-272-16,0 0-64 15,0 0-16-15,0 0 0 0,0 0-496 0,0 0-80 0,0 0-32 0,0 0 0 16,0 0-528-16,0 0-128 15,0 0 0-15,0 0-16 0,0 0-304 0,0 0-48 0,0 0-16 0,10 2 0 16,-2 0-192-16,1 0 0 0,1 0 0 0,1-1 0 16,2-1 0-16,2 2 0 0,2-1 0 0,-1-1 0 15,-1 0 0-15,1 0 0 0,2-1 0 0,-1-1 0 16,0 1 0-16,-2-1 0 0,3 0 0 0,-1 0-160 31,1 0-608-31,0-3-128 0,-2 1-32 0,1-1 0 0,-2 2-704 16,-2 0-144-16,-2-2-16 0,-1 1-16 0,-2-2-2176 0,-2 2-432 0</inkml:trace>
  <inkml:trace contextRef="#ctx0" brushRef="#br0" timeOffset="36358.62">6133 12028 23039 0,'-22'2'1024'0,"9"0"192"0,0 0-960 0,2 0-256 15,1-1 0-15,1 1 0 0,2-1 4576 0,7-1 864 16,-8 0 192-16,8 0 16 0,0 0-3216 0,0 0-656 16,0 0-128-16,0 0-32 0,0 0-928 0,0 0-192 0,10-1-48 0,0 1 0 15,1-2-128-15,0 1-48 16,1-1 0-16,1 1 0 0,2 0-144 0,1-1-128 16,-2-2 192-16,1 1-192 0,2 0 0 0,2 1 0 15,-4-1 0-15,3 1 0 0,-2-2 0 0,3 2 0 16,0-2 0-16,-1 2-192 15,2 1-1792-15,1 0-368 0,1 0-64 0</inkml:trace>
  <inkml:trace contextRef="#ctx0" brushRef="#br0" timeOffset="38527.12">7438 11803 8287 0,'0'0'736'0,"0"0"-592"0,0 0-144 0,1-6 0 0,0 0 2928 0,0-1 544 0,0 1 112 0,0-1 32 0,2 1-896 0,-1-1-176 0,-1 0-48 0,1 2 0 16,-1-1-448-16,-1 6-80 0,0 0-32 0,0 0 0 15,0 0-480-15,0 0-112 0,0 0 0 0,0 0-16 16,4-4-368-16,-4 4-80 0,0 0-16 0,0 0 0 0,2 6-336 0,-1 1-64 15,-1 3-16-15,2 2 0 16,0 3-256-16,-1 1-64 0,-2 3-128 0,1 1 192 16,1-1-192-16,0 2 0 0,-1 1 128 0,0 1-128 15,0 0 0-15,0-1 0 0,-1 0 0 0,1 0 0 0,0-1 0 0,0-1 0 16,0-1 0-16,1-2 0 0,-1-1 0 0,2-3 0 16,-2-2 0-16,1-2 0 0,0-3 0 0,-1-6 0 15,0 0 0-15,0 0 0 0,0 0 0 0,0 0 0 16,0 0 0-16,4-4 0 0,-1-4 0 0,1 0 0 15,-1-3 0-15,3-2 0 0,-3-1 0 0,1-1 128 16,2-1-128-16,-1 0 0 0,0-1 0 0,-1 0 0 16,2-2 0-16,0 0 0 0,0 1 0 0,-2-1 0 15,0 0 0-15,1 1 0 0,-1 0 0 0,1 3 0 16,-2 0 0-16,1 3 0 0,1 1 0 0,-2 1 0 16,0 1 0-16,1 3 0 0,-1 1 0 0,-3 5 0 15,0 0 0-15,0 0 0 0,0 0 0 0,8 3-128 16,-1 0 128-16,0 2 0 0,-2 3-144 0,0 0 144 0,-1 3 0 0,2 1-144 15,-1 1 144-15,1 1 0 0,-2 1 0 16,1-1-128-16,-1 1 128 0,-1 0 0 0,1-2-144 0,0 1 144 16,0 1-160-16,1-1 160 0,-2-1-208 0,0-1 80 15,1-1 128-15,-1-1-208 0,0-1 80 0,-1-1 128 16,1-2-144-16,-3-6 144 0,0 0 0 16,0 0 0-16,0 0 0 0,0 0-128 0,0 0 128 0,0 0 0 15,0 0 0-15,5-3 0 0,-2-3 0 16,1 1 0-16,-1-3-128 0,0-1 128 0,1-2 0 0,-1 0 0 15,1-1-144-15,1 0 144 0,-2-1 0 0,1-1-144 16,2-1 144-16,-1 1-160 0,0 0 160 0,-1-2-160 16,2 2 160-16,0 1 0 0,-1 0 0 0,-1 1-128 0,1 2 128 0,-1 2 0 15,0 1 0-15,2 2 0 0,-2 0 0 0,2 3-128 16,-1 1 128-16,2 1 0 0,-2 0 0 0,1 2-128 16,-1 2 128-16,0 1 0 0,-1 3 0 0,2 1 0 15,-1 2 0-15,2 0 0 0,-3 0 0 0,1 1 144 16,-1 0-144-16,1 1 0 0,1 1 128 0,-1 1-128 15,2-1 0-15,-1-1 0 0,-1 0 0 0,-1 1-272 16,1 0 48-16,-1 0 16 16,1-1-1040-16,-1 1-208 0,0-2-32 0,2-1-16 15,1 0-1424-15,-2-1-272 0,2-2-64 0</inkml:trace>
  <inkml:trace contextRef="#ctx0" brushRef="#br0" timeOffset="39277.045">8216 11756 27935 0,'0'0'1232'0,"0"0"256"0,0 0-1184 0,1-6-304 0,-1 0 0 0,2-2 0 0,-2 8 1968 0,1-9 336 0,1 0 64 0,0 2 0 16,-2-1-768-16,0 8-144 0,2-9-48 0,-2 9 0 15,0-9-576-15,0 9-128 0,0 0-32 0,0 0 0 16,-6-7-176-16,1 2-48 0,-3 3 0 0,0 2 0 15,0 2-160-15,1 2-32 0,-3 0-16 0,1 4 0 16,-1 2-112-16,4-2-128 0,-2 2 176 0,0 2-176 0,0 3 0 0,1-1 0 16,-1 4 0-16,1-1-144 0,1 2 144 0,1 0-192 15,3-1 192-15,2 0-192 0,-3-2 192 0,2-1-192 16,0-1 192-16,1-3-192 0,1-1 0 0,1-1-16 16,1-3 0-16,2 0 0 0,-5-6 16 0,6 3 16 15,2-2 0-15,1-2 0 0,0-2 16 16,1-3 0-16,-1-1 0 0,1-2 0 0,1-2 160 0,-1-1 0 15,0-4 0-15,0 2 0 0,-1 0 0 0,0-2 0 16,-1 0 0-16,-1-1 0 0,0 2 128 0,-2 0-128 16,0-1 128-16,-1-4-128 0,-1 6 0 0,-2 2 144 15,0 1-144-15,-1 2 0 0,0 9 144 0,0 0-144 16,-2-8 0-16,2 8 144 0,0 0-16 0,0 0 0 16,0 0 0-16,0 0 0 0,0 0 0 0,-2 8 0 0,-1 0 0 0,1 2 0 15,0 1-128-15,2 2 128 16,2 1-128-16,-1 2 128 0,1-1-128 0,2 2 0 15,0-1 0-15,0 2 0 0,1-2 0 0,1 0 0 0,1-2 0 0,0 0 0 16,1 0-144-16,1-3 144 0,-2-2 0 0,3-1 0 16,-1-1-128-16,1-3 128 15,2-2 0-15,-2-1 0 0,0-2 0 0,0-1 0 16,0-2 0-16,0-1 0 0,0-3 0 0,-2 0 176 16,0-3-48-16,0-1-128 0,1-3 192 0,-2 2-64 15,0 0 0-15,-1 0-128 0,0-1 192 0,-1 1-64 16,1 1 0-16,-2 0-128 0,-1 1 176 0,-1 1-176 0,3 1 160 0,-1 2-160 0,-1-1 128 0,0 1-128 15,0 2 0-15,0 0 144 0,-3 5-144 0,0 0 160 16,0 0-160-16,0 0 160 16,0 0-160-16,6 2 128 0,-6-2-128 0,6 4 128 0,-2 1-128 0,2 1 128 15,-1 3-128-15,2 1 128 0,-2 1-128 0,3 1 0 16,2 0 0-16,0 2 128 0,0 2-128 0,1-1 0 16,1 0 0-16,1 2 0 0,0-1 0 0,1 1 0 15,0-3 0-15,2 0 0 0,-2 0 0 0,3-2 0 16,-1 1 0-16,2-2 0 0,-3-1-128 0,1-1 128 15,0-2-160-15,0 0 160 16,-2-2-576-16,0 2-32 0,-3-3 0 0,-1 0 0 16,-1-3-1968-16,-2 0-400 0,-2-1-80 0,-5 0-16 0</inkml:trace>
  <inkml:trace contextRef="#ctx0" brushRef="#br0" timeOffset="39531.33">8748 11695 14735 0,'0'0'1312'0,"-3"-6"-1056"0,1-1-256 0,2 7 0 0,-2-8 3968 0,2 8 752 0,3-8 144 0,-3 8 16 16,0 0-2080-16,0 0-432 0,0 0-64 0,0 0-32 15,0 0-848-15,0 0-160 0,0 0-48 0,0 0 0 16,0 0-384-16,-5 13-96 0,-2 2-16 0,1-3 0 15,-1 2-368-15,0 2-80 0,-2 2-16 0,-3 3 0 16,0 2-256-16,0 2 0 0,0-1-208 16,-2 1 80-16,1 1-368 0,1 0-64 0,1-1-16 15,1 0 0-15,2-1-2000 0,2-1-416 0,0-1-80 0</inkml:trace>
  <inkml:trace contextRef="#ctx0" brushRef="#br0" timeOffset="40278.156">9593 11404 29487 0,'-9'-7'1296'0,"9"7"288"0,-8-4-1264 0,3 1-320 0,5 3 0 0,-7-4 0 0,1 1 3072 0,6 3 544 0,-9-3 112 15,1 2 32-15,8 1-1904 0,-9 2-384 16,2 0-80-16,-1 2-16 0,0 3-816 0,1 2-176 16,-2 2-16-16,1 3-16 0,-2 3-192 0,0 2-32 15,0 4-128-15,2 5 192 0,-3 5-192 0,0 4 0 0,-2 5 0 0,7-9 0 16,-1 3 0-16,3 4 0 0,-1 3 0 15,3 1 0-15,2 0-192 0,2 0-48 0,2-1 0 0,2-2 0 16,4-2-1696-16,-1-3-352 0,3-3-64 0,1-1-16 16,2-4-1360-16,1-4-288 0</inkml:trace>
  <inkml:trace contextRef="#ctx0" brushRef="#br0" timeOffset="43280.451">10124 11640 11055 0,'3'-4'976'0,"-1"-2"-784"0,-1 1-192 0,7-5 0 0,-3 2 3072 0,-5 1 560 0,0-2 112 0,0 1 32 0,0-1-768 0,0 2-160 0,-2-1-32 0,2 8 0 15,-3-8-944-15,3 8-192 0,-3-7-32 0,0 0-16 16,0 1-576-16,3 6-112 0,-7-4-32 0,7 4 0 16,-9-4-368-16,3 1-80 0,-4 2-16 0,1 2 0 15,0 2-192-15,-1 2-64 0,-2 3 0 0,-2 4 0 16,-1 4-192-16,1 3 0 0,-1 3 0 0,-1 3 0 0,1 3 0 0,3-7 0 16,1 3 0-16,1 4 0 0,0 1 0 0,1 2 0 15,0 1 0-15,3-2 0 0,1-4 0 0,4-1-128 16,1 0 128-16,3-3 0 0,0-3-128 0,1 0 128 15,2-2 0-15,0-4 0 0,4-2-144 0,2-2 144 16,3-3 0-16,0-1-144 0,4-3 144 0,-2-2 0 16,2-4 0-16,1 1 0 0,1-3 0 0,-1-3 0 15,-2-2 0-15,0-2 0 0,-2-3 0 0,-1 0 0 16,-3-3 0-16,-1 0 0 0,-1-1 0 0,-4-2 176 16,-2 0-176-16,-2 0 192 0,-1 2-192 0,0-1 160 0,-3 0-160 0,-3-8 160 15,1 4-160-15,-2 4 192 0,0 3-192 0,-2 4 192 16,0 2-192-16,0 2 0 0,-1 0 0 0,1 2 0 15,0 3 0-15,1 1-176 16,-2 0 176-16,2 3-128 16,7 1-752-16,0 0-144 0,0 0-16 0,0 0-16 15,0 0-1344-15,0 0-272 0,3 9-48 0,-3-9-13472 0</inkml:trace>
  <inkml:trace contextRef="#ctx0" brushRef="#br0" timeOffset="44114.765">10530 11907 25503 0,'0'0'1136'0,"0"0"224"0,0 0-1088 0,0 0-272 0,4-7 0 0,-4 7 0 0,3-4 1856 0,-3 4 304 0,4-5 64 0,-4 5 16 16,6-3-704-16,-6 3-128 0,0 0-16 0,0 0-16 15,5 3-672-15,-1 2-128 16,0 0-16-16,-2 4-16 0,-1-1-272 0,-1 1-48 16,-1 2-16-16,0 2 0 0,-1 1-80 0,-1 0-128 15,-1 2 176-15,0-1-176 0,-2 0 128 0,1 2-128 0,-1 0 0 0,2 0 0 16,-1-1-256-16,1 0-128 0,0-2 0 0,0 0-16 15,1 0-2608 1,0-3-512-16,-1-1-96 0</inkml:trace>
  <inkml:trace contextRef="#ctx0" brushRef="#br0" timeOffset="44531.228">11098 11396 30975 0,'-8'-9'1376'0,"8"9"288"0,0 0-1344 0,0 0-320 16,0 0 0-16,0 0 0 0,-4-5 1760 0,4 5 288 15,0 0 48-15,0 0 16 0,0 0-672 0,0 0-128 0,0 0-32 0,-6 9 0 16,3 1-704-16,0 2-128 16,-1 0-48-16,1 3 0 0,0 2-208 0,-1 2-32 0,0 3-16 0,0 3 0 15,-3 0-144-15,-1 2 160 16,-1 2-160-16,1 2 160 0,0 2-160 0,0 1 0 0,1 2 0 0,2-9 0 16,2 1-128-16,-2 2 128 0,3-1 0 0,0-2 0 15,1-2 0-15,1 0 0 0,1-5 0 0,1 0 0 16,2-3-192-16,0-3 192 0,1-2-160 0,2-2 160 15,1-1-480-15,2-4 0 0,1-1 0 16,1-3 0-16,0-2-912 16,1-2-176-16,1 0-32 0,7-6-16 0,-3-1-544 0,-3-1-96 0,-2-1-32 15,-2 1-12016-15</inkml:trace>
  <inkml:trace contextRef="#ctx0" brushRef="#br0" timeOffset="44772.247">10824 11802 35135 0,'-16'-1'1552'0,"6"1"320"0,-1-1-1488 0,3 0-384 16,8 1 0-16,0 0 0 0,-9-1 1440 0,9 1 224 16,0 0 32-16,0 0 16 0,0 0-592 0,5-7-112 15,0 2-32-15,1 0 0 0,4 2-672 0,1 1-144 0,-2-3-32 0,2 1 0 16,2 1-128-16,3-1 0 15,1 0 144-15,4-1-144 0,1 0 0 0,4-2 0 16,0 1 0-16,1 0 0 0,3 2 0 0,1-2-208 16,2-1 48-16,-2 0 16 15,-4-1-3120-15,0 2-640 0</inkml:trace>
  <inkml:trace contextRef="#ctx0" brushRef="#br0" timeOffset="45048.109">11575 11337 23951 0,'-9'-7'2128'16,"4"1"-1696"-16,0-1-432 0,2 1 0 15,1 1 4032-15,2 5 736 0,0 0 144 0,0 0 16 16,3-8-2816-16,-3 8-560 0,7-4-112 0,-7 4-32 16,0 0-704-16,10 1-128 0,-10-1-48 0,11 5 0 0,0 3-288 0,-1 2-64 15,-3 1-16-15,0 3 0 0,-2 3-160 0,1 3 128 16,-3 2-128-16,-1 2 128 0,1 2-128 0,-3 6 0 15,-1 2 0-15,-1 4 0 0,-1 0 0 16,-1 4 0-16,-3 1 128 0,1 3-128 0,-3 4-160 0,-2 0-64 16,-2 1-16-16,-2 0 0 15,-1-1-1632-15,-2-2-336 0,1-1-64 0,-1-3-17120 0</inkml:trace>
  <inkml:trace contextRef="#ctx0" brushRef="#br0" timeOffset="47219.458">4954 13514 20207 0,'0'0'896'0,"5"-10"192"0,-2 0-880 0,-1 2-208 0,1-1 0 0,1 2 0 0,-1-1 1680 0,0 0 304 16,1 1 48-16,-2-1 16 0,0 1-80 0,-1 1-16 0,1 0 0 0,-2 6 0 15,1-5-544-15,-1 5-128 0,0 0 0 0,0 0-16 16,0 0-352-16,0 0-64 0,-5 0-16 0,-4 3 0 15,1 2-464-15,3 2-112 0,-2 3 0 0,0 3-16 16,-2 4-240-16,0 2 144 16,-1 3-144-16,-1 6 128 0,-1 3-128 0,0 3 0 0,-1 1 0 0,-3 19 0 15,3-5 0-15,5-14 0 0,3 2 0 0,0 1 0 16,2 1-288-16,3-1 64 0,1 1 16 0,3-3 0 16,1-3-368-1,3-2-80-15,2-3-16 0,1-3 0 0,1-3-416 0,2-2-96 0,1-4-16 0,2-3 0 16,2-2-1360-16,-1-3-288 0,1-1-48 0</inkml:trace>
  <inkml:trace contextRef="#ctx0" brushRef="#br0" timeOffset="48266.827">5236 13801 12895 0,'0'0'1152'0,"0"0"-928"16,2-6-224-16,-1 1 0 0,-1-1 3392 0,0 6 640 0,0 0 128 0,0 0 32 15,4-3-2144-15,-4 3-416 16,0 0-96-16,6 3 0 0,-1 4-816 0,1 2-144 16,-2 1-48-16,1 6 0 0,-1 2-192 0,-1 1-32 15,1 2-16-15,-3-6 0 0,-1 0-160 0,2 8-128 16,1 0 192-16,0-1-192 0,-3-1 160 0,1-7-160 0,0 1 128 0,1 5-128 15,-2-4 128-15,0-6-128 16,0-2 0-16,0-2 128 0,0-6 16 0,0 0 0 0,0 0 0 0,0 0 0 16,0 0 112-16,2-5 0 0,0-3 16 0,1-7 0 15,-1-4 32-15,-2 5 0 0,-1-3 0 0,0-8 0 16,1 0-112-16,0 7-32 0,-2-3 0 0,0 0 0 0,2-1-160 0,1 0 0 16,0 0 144-16,2-9-144 0,-1 6 0 0,0 10 0 15,1-1 0-15,3-5 0 0,-2 5 0 0,0 6-128 16,1 0 0-16,3-2 0 15,-2 3-320-15,1 4-64 0,-2 0-16 0,-5 5 0 16,11-1-288-16,-1 2-48 0,1 3-16 0,0-1 0 16,1 1-912-16,-5 1-176 0,1-1-32 0,4 4-16 15,0-2-576-15,-3 0-112 0,1-1-32 0,6 4 0 16,0 0 1072-16,-2-1 224 0,0-2 32 0,-1 1 16 16,1-1-352-16,-1 0-80 0,-2-1-16 0,-2 0 0 0,-3-1 1664 0,1 0 336 15,-1-2 64-15,0 0 16 0,-6-2 1936 0,8 3 400 16,-2-1 80-16,-6-2 16 0,7 0-336 0,2 0-64 15,-3-1-16-15,1 0 0 0,-7 1-496 0,9-2-96 16,-9 2-32-16,8-3 0 0,-1-2-544 0,-2 3-128 16,-5 2 0-16,9-4-16 0,-2-1-368 0,-7 5-64 15,0 0 0-15,10-5-16 0,0 0-112 0,-4 1 0 16,-6 4-16-16,7-5 0 0,-7 5-224 0,5-7-144 16,-5 7 192-16,7-8-192 0,-4 2 224 0,-3 6-64 0,6-8-16 0,-3 2 0 15,-2 1-16-15,1-1 0 0,1 0 0 0,-2-3 0 16,-4 0 32-16,2 3 0 0,-1-3 0 0,-3-4 0 15,0 2-160-15,2 3 0 0,0 0 144 0,-3 1-144 16,-2-1 0-16,0-2 128 0,0 1-128 0,-1 4 0 16,0 1 0-16,3 4 0 0,-2 1 0 0,-3 4 128 15,1 3-128-15,2-1 0 0,1 4 0 0,-5 8 0 0,1 1-144 16,4-6 0-16,0 3 0 0,0 8 0 0,1 0 144 0,4-7-128 16,1 0 128-16,2 2-128 15,-1 0 128-15,3 9-128 0,3-4 128 0,0-3-128 16,1-2 128-16,0-8 0 0,0 0 0 0,7 0-128 0,-3-3 128 15,-3-5-160-15,1 0 160 0,2-2-160 0,-1-1 160 0,8-4-128 16,-2-5 128-16,1-1-128 0,-1-2 128 0,-4 2 0 16,3-3 0-16,7-7 0 0,-6 1 0 0,-1-1 0 15,2-1 0-15,-3 3 0 0,-1 0 0 0,-4 6 0 16,1-1 0-16,2-4 0 0,-2 0 0 0,-2 3 0 16,-2 2 0-16,-2 4 0 0,-1 1 0 0,-1 0 144 15,-2 6-144-15,0 0 0 0,0 0 384 0,0 0-48 16,0 0 0-16,0 0 0 0,-5-1 48 0,-5 3 0 15,1 3 0-15,1 1 0 0,1 3-192 0,1-2-48 16,0 2 0-16,-2 0 0 0,0 4-144 0,-4 6 0 16,1 0 0-16,2 0 128 0,2 1-128 0,2-6 0 0,1 1 0 0,0 2 0 15,2-1 0-15,0 1 0 16,0-2 0-16,2-1 0 0,2 1 0 0,1-2 0 16,1-1-128-16,1-1 128 0,3-1 0 0,-2-1-176 0,3-3 176 0,4 1-128 15,1-4 128-15,-4-3 0 0,1-2-144 0,3-1 144 16,1-3-160-16,2 0 160 0,3-2-208 0,6-4 80 31,-1 2-400-31,-1-1-80 0,0-2-16 0,-2 0 0 16,-4-1-2800-16,-5 4-560 0</inkml:trace>
  <inkml:trace contextRef="#ctx0" brushRef="#br0" timeOffset="48850.511">6229 13379 20271 0,'0'0'1792'15,"0"0"-1424"-15,-4-3-368 0,4 3 0 0,0 0 2928 0,0 0 512 0,0 0 96 0,0 0 32 0,-5 6-1536 0,1 4-304 16,1 1-64-16,1 4-16 0,5 5-864 0,-2 3-160 16,-2 0-48-16,0 3 0 0,1 4-320 0,0-7-64 15,0 4 0-15,0 1-16 0,0 3-176 0,0 1 0 16,0 0 0-16,2 16 128 0,2-3-128 0,1-3 0 15,0-3 0-15,-2-14 0 16,0 1-448-16,1 13-80 0,0-4-16 0,1-4 0 16,-1-5-784-16,-1-4-144 0,0-4-48 0,-1-6 0 15,-2-3 160-15,0-9 16 0,0 0 16 0,0 0 0 16,0 0-80-16,-3-7 0 0,-3-4-16 0,1-3 0 16,-2-3 416-16,-2-1 96 0,-1-2 16 0,0 0 0 0,-1 0 640 0,0 0 256 15,0 2-176-15,1-2 176 0,1 0 384 0,-1 1 192 0,-1 1 16 0,0 0 16 16,1 2 896-16,0 1 176 0,0 2 48 0,3 4 0 15,1 2-144-15,1 0-32 16,1 1 0-16,-2 2 0 0,2 0-256 0,4 4-48 0,0 0-16 16,0 0 0-16,0 0-576 0,0 0-112 0,0 0-32 0,0 0 0 15,0 0-320-15,10 0-192 0,-1 2 192 0,2-1-192 16,1-1 0-16,0 0 0 0,0 0 0 16,2-1 0-16,2-1 0 0,-1-2 0 0,1 0 0 0,-1 0 0 15,4-3 128-15,2 0-128 0,1 1 0 0,0-1 0 16,-2-1 0-16,0 2 0 0,-1-2 0 0,-3 2 0 15,-1 0 0-15,-3 2 0 0,0 0 0 0,-4 3 0 0,-1 0 0 0,-7 1 0 16,0 0-160-16,9 5 160 0,-2 1 0 0,-5 3 0 16,1 0 0-16,-2 1 0 0,-1 1 0 0,-1 1 0 15,0 0 0-15,0 1 0 0,0-1 0 0,0 1 0 16,0 1 128-16,1 0-128 0,0-1 0 0,0 0 0 16,2-1 0-16,-1 2 0 0,1-1 0 0,0 0-144 15,0-1 144-15,0-1-208 16,1-2-1056-16,-1 0-208 0,0-1-32 0,-2-8-9776 15,4 9-1968-15</inkml:trace>
  <inkml:trace contextRef="#ctx0" brushRef="#br0" timeOffset="49044.81">6461 13554 4607 0,'-9'-3'192'0,"9"3"64"0,0 0-256 0,0 0 0 0,0 0 0 0,0 0 0 0,0 0 5968 0,0 0 1152 16,6-7 240-16,3 3 32 0,1 1-5504 0,1 1-1104 0,0 0-208 0,-2 2-64 16,2 2-512-16,8-1 0 15,0 0 0-15,-2 1 0 0,1 0 0 0,-3-2-304 0,1 0 48 0,-1 1-9408 16,1 0-1888-16</inkml:trace>
  <inkml:trace contextRef="#ctx0" brushRef="#br0" timeOffset="49351.374">7025 13330 18431 0,'-4'-10'1632'16,"0"-2"-1312"-16,-2-3-320 0,0-1 0 0,-2 0 3568 0,0-1 640 15,0 1 128-15,1-1 16 0,0 1-2032 0,1 0-400 16,-2 2-96-16,1 1-16 0,-2 2-832 0,2 2-160 16,-3 1-48-16,2 4 0 0,0 1-384 0,3 3-64 15,-4 2-32-15,0 3 0 0,1 3-128 0,-1 4-32 16,-1 3 0-16,0 4 0 0,0 4-128 0,-1 5 128 15,1 0-128-15,0 5 128 0,1 4-128 0,1 4 0 16,0 5 0-16,1 3 0 0,2 3 0 0,2 2 0 16,0 3 0-16,2-1 0 0,2-1 0 0,2 0 0 15,0-1 0-15,1-2 0 16,3-5-528-16,1-1 16 0,-1-1 0 0,2-4 0 16,-3-6-720-16,-1-5-144 0,-2-4-32 0,0-5 0 15,-1-4-80-15,-1-5-32 0,-1-5 0 0,0-7 0 16,0 0-1232-16,-8-1-256 0,0-4-64 0,0-4-8336 0</inkml:trace>
  <inkml:trace contextRef="#ctx0" brushRef="#br0" timeOffset="49653.813">6705 14043 911 0,'-12'-22'0'0,"7"12"0"16,-2-2 0-16,-2-8 0 0,1 2 4992 0,0 1 896 0,0 0 192 0,2 3 48 15,0 2-3104-15,1 2-608 0,0 1-128 0,2 1-32 16,0 2-400-16,3 6-64 16,0 0-32-16,0 0 0 0,0 0-800 0,0 0-144 0,0 0-48 0,0 0 0 15,0 0-464-15,0 0-112 0,0 0 0 0,7 0-16 0,2 0-176 16,4 1 192-16,0 0-192 0,-4-1 192 0,4 0-192 0,6-2 0 15,-2-1 0-15,0-2 0 0,2 0 0 0,-5 0 0 16,2 1 0-16,8-2 0 0,-1 0 0 0,0-1 0 16,-1 2 0-16,-1 0 0 0,-2 1 0 0,-2-1 0 15,-1 2 0-15,-1 1 0 0,-4 1 0 0,-1 0 0 16,-3 3 0-16,-7-2 0 0,6 3 0 0,-6-3 0 16,6 9 0-16,-4 1 0 0,-2 1 128 0,-1 0-128 15,0 1 128-15,0 1-128 0,-1 3 128 0,0-1-128 16,0 2 128-16,1-3-128 0,1-2 0 0,0 1 0 15,0 3 128-15,0-1-128 0,0-2 0 0,2 1 0 16,0 1 0-16,1-1 0 0,0-1-208 0,0 0-32 16,0-4 0-16,1 0 0 15,-4-9-1904-15,5 7-384 0,-5-7-80 0</inkml:trace>
  <inkml:trace contextRef="#ctx0" brushRef="#br0" timeOffset="49840.084">7039 13665 31039 0,'0'0'1376'0,"-8"-3"288"0,8 3-1344 0,0 0-320 15,-6-5 0-15,6 5 0 0,0 0 800 0,0 0 96 0,0 0 0 0,0 0 16 16,0 0-560-16,0 0-112 0,10 0-32 0,0 2 0 16,-10-2-208-16,11 5 0 0,-2 1 0 0,0 0-160 31,0 2-2304-31,-3 0-464 0,-6-8-80 0,12 16-9440 0</inkml:trace>
  <inkml:trace contextRef="#ctx0" brushRef="#br0" timeOffset="51653.387">7149 13865 24815 0,'0'0'1088'0,"0"0"256"0,0 0-1088 0,0 0-256 0,0 0 0 0,0 0 0 0,0 0 1536 0,0 0 240 0,0 0 48 0,0 0 16 16,0 0-496-16,0 0-112 15,0 0-16-15,8 5 0 0,-8-5-528 0,8 3-112 0,1 1-32 0,0-3 0 16,0-1-224-16,-2-1-64 0,3 0 0 0,0-2 0 15,0 0-128-15,5-2-128 0,1-3 144 0,-6 2-144 16,0 1 128-16,4-4-128 0,-2 1 0 0,0 0 144 16,-2-2-16-16,-2 3 0 0,-1-1 0 0,0 1 0 15,-2-2-128-15,0 0 160 0,-1-1-160 0,0-4 160 16,-4 1-32-16,-3-1-128 0,1 0 192 0,-4 2-64 16,-2 0 16-16,-1 1 0 0,-1 0 0 0,4 4 0 0,-2 0-144 0,-4-2 0 15,-1 3 144-15,3 4-144 0,1 1 0 0,-4 3 0 16,1 3 0-16,-1 2 128 0,2 4-128 0,5-2 0 15,-1 3-128-15,1 3 128 0,-2 0-160 0,2 3 160 16,2 1-192-16,2 2 192 0,1 0-176 0,2 1 176 16,1-1-160-16,1 1 160 0,2-1-160 0,1-1 160 15,3-2-160-15,5 6 160 0,0-6-160 0,-3-8 160 16,2-1-160-16,2-2 160 16,5-2-464-16,6-2 0 0,1-3 0 0,-1-4 0 15,2-5-1296-15,0-2-256 0,0-1-48 0,-3-2-16 16,-2-3-464-16,-1 0-80 0,-2-3-32 0,0 1 0 15,-1 0 1296-15,-3 2 256 0,-1-1 48 0,-1 2 16 0,-4-1 672 0,-2 3 144 16,-1 1 32-16,-2 2 0 0,-1 1 1696 0,-2 4 352 0,-1 1 64 0,-1-3 0 16,0 8 704-16,-2-6 128 0,2 6 16 0,0 0 16 15,-5-5-768-15,0 2-160 16,5 3-16-16,0 0-16 0,-8-2-800 0,8 2-144 0,-7 0-48 0,7 0 0 16,-8 3-400-16,8-3-96 0,0 0-16 0,-8 9 0 15,-1 0-192-15,4-4-128 0,-2 2 160 0,-3 4-160 16,2 1 128-16,1-2-128 0,0 2 0 0,1 2 0 15,-2 1 128-15,-2 10-128 0,0-1 0 0,1-1 144 16,2 0-144-16,2-9 0 0,2 2 0 0,1 6 0 0,1-2 0 0,1-4 0 16,0-2-144-16,2-5 144 15,1-1 0-15,3 2-128 0,-1-3 128 0,3-2 0 16,-8-5-176-16,13-1 176 0,1-4-160 0,2-2 160 16,-1-3-144-16,0-1 144 0,1-2-128 0,2-3 128 0,0-1-128 0,-1-2 128 15,0-2-128-15,1-1 128 0,-1-2-160 0,-2-2 160 16,-1 1-192-16,-1-1 192 0,-2-1-160 0,0 1 160 15,-2-2-128-15,-1-1 128 0,0-3-192 0,-4 0 32 16,-1 0 16-16,-3 1 0 0,0 0 16 0,0 2 0 16,0-2 0-16,0 11 0 0,-3 1 128 0,-1-8-160 15,-1 3 160-15,1 4-160 0,-2 5 160 0,3 7 0 16,0 2 0-16,-1 1 0 0,1 0 0 0,3 5 192 16,0 0-64-16,-8 7 0 0,1 4 0 0,1 4 0 15,2 4 0-15,-1 4 0 0,3 5-128 0,-2 4 0 16,1 1 0-16,1-7 128 0,1 6-128 0,1 17 0 15,3 1 128-15,1-2-128 0,1 0 0 0,1-16 0 16,1 1 0-16,6 14 0 16,2-6-816-16,2-4-176 0,1-4-32 0,2-4-11072 15,3-4-2192-15</inkml:trace>
  <inkml:trace contextRef="#ctx0" brushRef="#br0" timeOffset="52185.882">8696 13166 26719 0,'-3'-7'2368'0,"1"1"-1888"0,1-1-480 0,1 1 0 0,-2-1 2256 0,0-1 368 0,1 2 64 0,1 6 0 16,0 0-1024-16,0 0-224 0,0 0-32 0,0 0-16 15,0 0-656-15,0 0-128 0,5 12-32 0,-2-1 0 16,-1 3-192-16,2 4-64 0,-1 3 0 0,1 13 0 15,1-1-112-15,-4-10-16 16,0 2-16-16,0 18 0 0,-1-2-176 0,0 1 0 0,-1 0 144 0,1 4-144 16,-1 0 0-16,2 0 128 0,-1-2-128 0,0-2 0 15,0-2 0-15,2-3-288 0,2-1 48 0,0-3 16 16,1-2-1984-16,3-5-400 16,-1-4-80-16,0-4-8960 0,-1-4-1792 0</inkml:trace>
  <inkml:trace contextRef="#ctx0" brushRef="#br0" timeOffset="52403.027">8879 13658 5519 0,'-2'-21'240'0,"1"9"64"0,-2-3-304 0,2 7 0 16,0-1 0-16,-1-3 0 0,-1 1 6480 0,1 2 1248 15,2 9 240-15,0 0 48 0,0 0-5008 0,0 0-992 16,0 0-208-16,0 0-32 0,0 0-800 0,0 0-144 16,0 0-48-16,1 10 0 0,1 1-352 0,0 1-80 15,0 2-16-15,-1-3 0 0,0 1-160 0,2 8-48 0,-1-1 0 0,0-6 0 16,-1 1-128-16,2 8 0 15,-3-1 0-15,3 0 128 0,-2 0-128 0,1-2 0 16,1-1 0-16,1 1 0 16,-1-1-1344-16,1-2-240 0,1-3-48 0,-1-2-16864 0</inkml:trace>
  <inkml:trace contextRef="#ctx0" brushRef="#br0" timeOffset="52578.339">8967 13403 3679 0,'-10'-9'160'0,"6"5"32"16,-1 1-192-16,5 3 0 0,0 0 0 0,-5-4 0 16,5 4 6592-16,0 0 1280 0,0 0 256 0,0 0 64 0,0 0-5952 0,0 0-1168 15,0 0-240-15,0 0-64 16,5 2-624-16,2 2-144 0,-7-4 0 0,6 10 0 0,4 1 0 0,-1 0-128 16,-2-1 128-16,-1 1-160 15,1-1-2464-15,0 0-512 0</inkml:trace>
  <inkml:trace contextRef="#ctx0" brushRef="#br0" timeOffset="53887.567">9134 13544 17503 0,'0'0'1552'0,"0"0"-1232"0,0 0-320 0,-5 6 0 0,5-6 3072 0,-5 8 576 15,2-1 96-15,2-1 32 0,0 0-1984 0,1 2-384 16,1 1-64-16,1 6-32 0,-1 1-448 0,0-5-96 15,1 1 0-15,2 5-16 0,-2 0-432 0,-1-6-64 16,1 0-32-16,0 5 0 0,2 0-64 0,-2-3-16 16,-1 0 0-16,2-2 0 0,-3-1-144 0,3-1 128 15,-1 0-128-15,-2-9 128 0,0 0-128 0,3 7 0 0,-3-7 0 0,0 0 128 16,0 0-128-16,0 0 0 16,8-1 0-16,-8 1 128 0,6-8-128 0,0-2 160 15,-1-1-160-15,0 3 160 0,-1-2-160 0,1-6 0 0,-1-2 0 0,-1 1 0 16,1 0 0-16,0 0-224 0,-1 1 80 0,2-1 16 15,-2 2 128-15,0 1-128 0,1 2 128 0,-1 1-128 16,-1 2 128-16,-2 9 0 0,2-8 0 0,-2 8 0 16,0 0 0-16,0 0 0 0,0 0 0 0,0 0 0 15,0 0 0-15,9 7 0 0,-3 1 0 0,-1 2-128 16,1 1 128-16,0 3 0 0,0-1 0 0,-1 1 0 16,1-1 0-16,0 0 0 0,2 1 0 0,0-2 0 15,0-1 0-15,0-1 0 0,0-2 0 0,0 0 0 0,0-2 0 0,-1-4 0 16,1 1 0-16,4 0 0 0,0-1 0 0,-2-2 0 15,2-2 0-15,4-1 0 0,1-1 0 0,-5-1 0 16,1 0 0-16,7-4 0 0,-1 0 0 0,-3-1 0 16,0-1 0-16,-1-1 0 0,-1-1 0 0,-2-2 0 15,-2-3 0-15,-1-1 0 0,-1 1 0 0,1-1 144 16,-3 0-144-16,-1 2 0 0,-3 0 0 0,-1 1 0 16,-1-2 0-16,-1 0 0 0,-1 2 0 0,-2 1 0 15,0 0 0-15,-2 4 0 0,-1 1 0 0,0 3 0 16,0 1 128-16,1 3-128 0,-1 1 0 0,-2 3 0 0,2 2 0 0,-1 4 0 15,1 1 0-15,1 5-224 16,-2 3 64-16,2 2 16 0,-1-1 144 0,1 4-208 16,2 2 80-16,1 1 128 0,1 3 0 0,0-8 0 15,2 1 0-15,4 13 0 0,0-3-128 0,2-3 128 0,0-4 0 0,2-2 0 16,0-4 0-16,0-1 0 0,2-4-144 0,1-2 144 16,3-4 0-16,-1-1 0 0,1-1 0 0,3-4 0 15,2-2 0-15,1-4 0 0,0-3 0 0,2 0 0 16,0-2 0-16,0-2 0 0,-2-1 176 0,-2-2-176 15,0-3 160-15,1 1-160 0,-1-4 128 0,1 1-128 16,0-1 192-16,-2 2-32 0,0-1-16 0,-1 2 0 16,0 0-144-16,-3 4 0 0,-3 2 0 15,-1 1 128-15,-2-1 0 0,0 5 0 0,-1 0 0 0,-6 8 0 16,3-8 96-16,-3 8 16 0,0 0 0 0,0 0 0 0,0 0 16 0,0 0 16 16,0 0 0-16,0 0 0 0,-11 4-32 0,1 2-16 15,0 2 0-15,0 1 0 0,0-1-96 0,0 2 0 16,-2 1-128-16,2 1 192 0,0 1-64 0,-1 0 0 15,-1 1-128-15,2 1 192 0,-1 2-192 0,2 1 0 16,0-2 0-16,1 2 0 16,1-2 0-16,4-5 0 0,0 0 0 0,0 5 0 15,0-4 0-15,2-2 0 0,1-10 0 0,2 8 0 0,-2-8 0 0,5 6-160 16,-5-6 160-16,10 3-128 0,0-3 128 0,-2-1 0 16,2-2 0-16,0-3 0 0,3 0 0 0,7-5 128 15,-2-1 0-15,1-2 0 0,-5 1-128 0,2 0 0 16,1-1 0-16,-2-1 0 0,0 0 0 0,-3 1 0 15,-1-1 0-15,-1 3 128 0,-1 1-128 0,0 1 0 0,-2-1 128 0,-2 4-128 16,-1-2 0-16,-4 9 128 16,2-9-128-16,-2 9 0 0,-1-8 0 0,1 8 128 15,0 0-128-15,0 0 0 0,0 0 0 0,0 0 0 16,-10 1 0-16,1 4 0 0,1 0 0 0,2 4 0 0,-1 1 0 0,2 1 0 16,0 1 0-16,2-2 0 0,0 2 0 0,-1 6 0 15,3-1-160-15,1 0 160 0,1-3-192 0,2-1 192 16,0-1-144-16,1-1 144 0,2-2 0 0,0-2-144 15,1-2 144-15,3-1 0 0,1-2-144 16,1-2 144-16,0-1 0 0,2-3 0 0,0-1 0 0,0-2 0 16,-2 0 0-16,1-2 0 15,-1 0 0-15,-1-2 0 0,0-1 0 0,0-2 0 0,1-1 0 0,-2 1 0 16,-1-1 0-16,-3 5 128 0,-1 0-128 0,2-6 128 0,-1 2-128 16,0 1 0-16,-1 0 0 0,-1 2 128 15,-1 1-128-15,-1 1 0 0,-1-1 0 0,1 2 0 0,1 2 0 0,-3 6 128 16,1-9-128-16,-1 9 0 0,0 0 0 0,0 0 0 15,0 0 0-15,0 0 0 0,0 0 0 0,0 0 0 16,0 0 0-16,0 0 0 0,0 0 0 0,0 0 0 16,0 0 0-16,0 0 0 0,0 0 0 0,6 9 0 15,-1-1 0-15,-5-8 0 0,0 0 0 0,3 7 0 16,0 1 0-16,3 3 0 0,-1-1 0 0,0 0 0 16,-4 0 0-16,2 1 0 0,1-1 0 0,1-1 0 15,-2 2 0-15,2 2 192 0,1-1-192 0,-1 0 0 16,-3 1 0-16,0 0 0 0,1 0 0 0,1 1 0 0,-1-1 0 0,-1 0 0 15,-1 1-144-15,0-2 144 16,0 0 0-16,0 2 0 16,-1-1-2240-16,3 0-320 0,-2-1-80 0</inkml:trace>
  <inkml:trace contextRef="#ctx0" brushRef="#br0" timeOffset="55356">11178 13419 1839 0,'4'-13'0'0,"0"5"160"0,-2-1-160 0,0-2 0 0,-1-1 0 0,0 1 0 0,0 0 7328 0,-1 4 1440 15,-2 0 272-15,0 1 64 0,2 6-5632 0,0 0-1120 16,0 0-240-16,0 0-32 0,0 0-944 0,0 0-192 0,0 0-48 16,-5 10 0-16,0 1-544 0,2 3-112 15,1 1-32-15,1 3 0 0,-3 0-208 0,3 3 0 16,1 0 0-16,0 1 0 0,0-1 0 0,1 1 128 16,0 1-128-16,2-1 0 0,-1-1 0 0,0-1 0 15,0 0 0-15,1-3 0 0,2-1 0 0,-2-3 0 0,2-1 0 0,0-3 0 16,-5-9 0-16,9 6 0 0,-9-6 0 0,11 2 0 15,-11-2 0-15,13-5 0 0,1-4 0 0,1-3 0 16,-5-3 0-16,1-3 0 0,-2-3 0 0,4-2 0 16,-1 1 0-16,0 0 0 0,-2 0 0 0,0 1 0 15,-1 0 0-15,0 1 0 0,-1 0 0 0,-1 2 0 16,-1 1 0-16,0 3 128 0,-1 1-128 0,0 3 0 16,-2 2 0-16,-3 8 0 0,3-7 0 0,-3 7 0 15,0 0 0-15,0 0 0 0,0 0 0 0,0 0 0 0,0 0 0 0,0 0 0 16,2 10 0-16,1 2 0 0,-2 1 0 0,1 2 0 15,0 2 0-15,0 0 0 0,-2 0 0 0,0 0 0 16,0 1 0-16,2 0 0 0,1 0 0 0,0 0 128 16,0 0-128-16,1-2 0 0,-1-1 0 0,1 0 0 15,1-4 0-15,-1-1 0 0,0-2 0 0,2-1 0 16,-6-7 0-16,7 7 0 0,0-4 0 0,1-2 128 16,-8-1-128-16,9-2 0 0,0-1 128 0,-3-3-128 15,0-2 0-15,-1 0 0 0,1-3 224 0,-1-2-48 16,1 1-16-16,0-2 0 0,3-1-160 0,-2-1 0 15,-3 1 0-15,2 1 0 0,0-1 0 0,1 2 0 16,-1-1 0-16,0 1 128 0,-2-1-128 0,2 3 0 16,-2 3 0-16,1-1 0 0,-1 0 0 0,0 1 0 15,0 1 0-15,-4 7 0 0,0 0 0 0,0 0 0 16,0 0 0-16,0 0 0 0,0 0 0 0,0 0 0 16,10 3 0-16,-10-3 0 0,6 9 0 0,0 2 0 0,-2 1 0 0,-1 2 0 15,2 1 0-15,-4 2 0 16,-1-1 0-16,1 3 0 0,-1 1 0 0,0-1 0 0,0-1 0 0,1 0 0 15,1 1 0-15,-2-2 0 0,1 0 0 16,0-3 0-16,1-1 0 0,-2-2 0 0,0-1 128 0,0-10-128 16,0 0 0-16,0 0 0 0,4 9 0 0,-4-9 0 15,0 0 0-15,0 0 0 0,0 0 128 0,9-4-128 16,-3-2 0-16,2-3 128 0,-2-1-128 16,-1-2 128-16,-2-1-128 0,2-1 0 15,-1-3 0-15,2 1 128 0,-1-1-128 0,2 1 0 0,-2 0 144 0,1 1-144 0,-1 1 0 0,2-1 0 16,-2 1 0-16,2 1 0 0,0-1 0 0,-1 1 0 15,-1 1 0-15,0 2 0 0,1 2 0 16,-2 0 0-16,-4 8 0 0,5-6 0 0,-5 6 0 0,0 0 0 16,0 0 0-16,0 0 0 0,0 0 0 15,0 0 0-15,7 7 0 0,-1 2 0 0,-2 1 0 0,-1 1 0 16,-1 0 0-16,2 0 0 0,0 1 0 0,-1 0 0 16,1 0 0-16,0 0-128 0,1 0 128 0,-2-3 0 15,0 0 0-15,3 3 0 0,-1-2 0 0,1-2 0 16,-1-1 0-16,-5-7 0 0,0 0 0 0,10 5 0 15,-1-2 0-15,1-2 0 0,0-2 0 0,-2-1 0 16,1-2 0-16,0 1 0 0,1-1 0 0,-1-2 0 16,0-1 0-16,-1-1 0 0,2-1 0 0,-1 0 0 15,-1-2 0-15,-1 1 0 0,0 0 0 0,2 1 0 16,0-4 0-16,-3 1 0 0,1 0 0 0,-2 0-128 16,1 2 128-16,-2-1 0 0,0 0 0 0,-1 1-128 15,0 2 128-15,0 0 0 0,-1 0 0 0,-2 8 0 16,0 0 0-16,0 0 0 0,0 0 0 0,0 0 0 15,0 0 0-15,0 0 0 0,0 0 0 0,0 0 0 16,0 0 0-16,4 12-128 0,-1 1 128 0,1 1 0 0,-2 0 0 16,-1 0 0-16,1-1 0 0,0 2 0 15,-1-2 0-15,2 0 0 0,-1 0 0 0,1-1 0 0,0-1 0 0,1-1 0 16,-1 0 0-16,-3-10 0 0,3 10 0 0,-3-10 0 16,4 10 0-16,-4-10 0 0,0 0 0 0,4 9 0 15,-4-9 0-15,0 0 0 0,0 0 0 0,0 0 0 0,0 0 0 0,0 0-128 16,0 0 128-16,0 0-128 0,0 0 128 0,3 10-192 15,-3-10 192-15,0 0-192 0,0 0 192 0,1 10-128 16,-1-10 128-16,0 0-128 0,0 0 128 0,3 10 0 16,-3-10-144-16,0 0 144 0,0 0 0 0,0 0 0 15,0 0-144-15,0 0 144 0,0 0 0 0,0 0 0 16,0 0 0-16,9 3 0 0,-9-3-192 0,0 0 192 16,10-2-192-16,-10 2 192 0,9-5-400 0,-9 5 16 15,6-5 16-15,-6 5 0 16,4-6-480-16,-4 6-112 0,0 0 0 0,0 0-16 15,2-5-2224-15,-2 5-432 0,0 0-80 0</inkml:trace>
  <inkml:trace contextRef="#ctx0" brushRef="#br0" timeOffset="55742.844">12117 13167 15663 0,'0'0'1392'0,"-3"-6"-1120"0,-1-1-272 0,-1 0 0 0,5 7 4400 0,-3-8 816 0,3 8 160 0,-2-8 48 16,0 1-3056-16,2 7-592 0,-1-9-128 0,1 9-32 0,1-7-944 0,-1 7-192 16,0 0-32-16,0 0-16 0,0 0-432 0,4-7 0 15,-4 7 0-15,0 0 0 0,0 0 0 0,8-3 0 16,-8 3 0-16,9-2 0 15,-9 2-1968-15,9-1-272 0,-9 1-48 0,10 0-8864 16,-10 0-1776-16</inkml:trace>
  <inkml:trace contextRef="#ctx0" brushRef="#br0" timeOffset="56005.724">12293 12993 6447 0,'0'0'576'0,"0"0"-576"16,0 0 0-16,0 0 0 0,0 0 6208 0,0 0 1120 0,0 0 224 0,0 0 64 15,0 0-4720-15,0 0-928 16,0 0-192-16,0 0-48 0,-1 11-720 0,1-1-160 16,0 1-16-16,0 2-16 0,0 4 0 0,0 3 0 0,0 2 0 0,0 2 0 15,0 1-336-15,0 4-64 0,-1 2-16 0,1 2 0 16,0 1-256-16,1 0-144 0,0 1 160 0,1 1-160 16,0 2 0-16,1-1 128 0,1-1-128 0,2 0 0 15,-1-2 0-15,4-2-192 0,-3-3 48 0,0-1 0 31,1-4-1104-31,-2-2-224 0,2-5-32 0,-4-5-16 16,2-4-560-16,-1-1-112 0,-4-7-32 0,0 0-8816 0,8-1-1760 0</inkml:trace>
  <inkml:trace contextRef="#ctx0" brushRef="#br0" timeOffset="56224.181">12289 13476 3679 0,'0'0'160'0,"-8"-1"32"0,8 1-192 0,-7-2 0 16,7 2 0-16,-8-1 0 0,8 1 6656 0,-7 0 1280 15,7 0 256-15,0 0 48 0,0 0-4976 0,0 0-1008 16,0 0-192-16,0 0-32 0,0 0-864 0,0 0-160 16,0 0-48-16,0 0 0 0,0 0-320 0,9 4-64 15,1 0 0-15,0-2-16 0,0-1-304 0,2-1-64 16,-1 0-16-16,2 0 0 0,1 0-176 0,2 0 0 16,0 2 0-16,1-1 0 0,-2 1 0 0,1 1 0 15,-1 0-192-15,0 0 192 16,-1-2-2896-16,-1 1-464 0</inkml:trace>
  <inkml:trace contextRef="#ctx0" brushRef="#br0" timeOffset="56922.917">13016 13332 23951 0,'-13'0'1056'0,"5"0"224"0,-1 0-1024 0,1 0-256 0,-2 0 0 0,1 2 0 0,9-2 3696 0,-10 4 672 0,2-3 144 0,8-1 32 0,0 0-2224 0,0 0-432 15,0 0-96-15,-7 3 0 0,7-3-720 0,0 0-144 16,0 0-32-16,0 0 0 0,0 0-512 0,0 0-128 15,0 0 0-15,7 1-16 0,2-1-240 0,1 0 0 16,2-1 128-16,1-1-128 0,3-1 0 0,1-1 0 16,2 1 0-16,2 0 0 15,0-1-512-15,3 1-112 0,4 1-16 0,0 0 0 16,0 1-1984-16,4-1-384 0,2 0-96 0</inkml:trace>
  <inkml:trace contextRef="#ctx0" brushRef="#br0" timeOffset="57607.279">13598 13045 28559 0,'-3'-11'2544'0,"3"11"-2032"0,-4-9-512 0,3 3 0 16,1 6 1824-16,0 0 272 0,5-9 48 0,-5 9 16 15,0 0-592-15,0 0-112 0,9-2-32 0,0 5 0 16,-2 0-464-16,1 5-80 0,-1 4-32 0,0 2 0 15,-3 3-576-15,2 2-112 0,-2 4-32 16,0 3 0-16,-2 3-128 0,0 0 160 0,-2 0-160 0,-1 3 160 16,-1 1-160-16,1 0 128 0,-2-2-128 0,3-2 128 15,-1 1-128-15,1-10 0 0,0 0 0 0,0 8 0 0,-1-2 0 0,1-12 0 16,0-1 0-16,-1 4 0 0,0-6-256 0,1-11 64 16,0 0 0-16,0 0 16 0,0 0 176 0,0 0-160 15,-2-7 160-15,0-4-160 0,-2-4 160 0,1-3-192 16,0-2 192-16,1-3-192 0,-1-2 192 0,1-1 0 15,0-1 0-15,0 1 0 0,1-1 0 0,1 0 128 16,1-2-128-16,1-1 0 0,0 1 0 0,3 0 0 16,-1 2 0-16,0 0 0 0,3 2 0 0,0 2 0 15,0 2 0-15,1 3 0 0,0 3 0 0,0 1 0 16,2 1 0-16,-1 5 0 0,1 0 0 0,0 2-128 16,0 2 128-16,0 1 0 0,0 1 0 0,1 2 0 15,-1 1 0-15,1 1-128 0,0 0 128 0,0 2 0 16,1 2 0-16,1-1 0 0,0 2 0 0,1 0 0 15,-2-1 0-15,-1 1-128 0,-1 1 128 0,-1-1 0 16,0 0 160-16,-2-1-160 0,-7-6 0 0,0 0 0 16,5 9 0-16,-5-9 0 0,2 9 0 0,-2-9 176 0,-2 10-48 0,-1 0-128 15,-3-1 288-15,1-2-48 16,-4 0-16-16,-1 0 0 0,-3-1-48 0,-1 1-16 0,-1-3 0 0,1 3 0 16,0 0 0-16,-1 1 0 0,2-1 0 0,0 2 0 15,0-1-160-15,1 1 128 0,1 0-128 0,1 0 128 16,2 0-128-16,1 0 160 0,2 0-160 15,1 0 160-15,-1 0 48 0,2 0 16 0,0-2 0 0,3-7 0 0,-2 10 48 0,2-10 16 16,3 11 0-16,0-2 0 0,-3-9-160 0,7 10-128 16,0-2 192-16,2-2-192 0,0 1 128 0,1-2-128 15,0 1 0-15,1-1 0 16,-3 1 128-16,1 0-128 0,0-1 0 0,1-1 0 16,0 1 0-16,-1-1 0 0,-1 0 0 0,1 1 0 15,1 0 0-15,-1 0 0 0,-1-1-176 0,-1 2 176 16,1-1-1424-16,1 1-176 0,-3-1-48 0,2 0 0 15,0-1-1968-15,1-1-400 0</inkml:trace>
  <inkml:trace contextRef="#ctx0" brushRef="#br0" timeOffset="58007.203">14062 13373 4607 0,'0'0'400'0,"0"0"-400"0,0 0 0 0,0 0 0 0,0 0 6144 0,0 0 1152 16,0 0 240-16,0 0 32 0,0 0-4704 0,0 0-944 15,0 0-192-15,7-6-48 0,2 2-624 0,-2 1-128 16,2 0-32-16,0 1 0 0,0 0-416 0,1-1-96 16,1-1 0-16,1 1-16 0,1-1-64 0,0 0-16 0,0-1 0 0,2-2 0 15,-1-1-128-15,0-1-32 0,-1-1 0 0,1 0 0 16,-2-2-128-16,0 0 128 16,-2 0-128-16,-1-2 128 0,-2 1-128 0,0-1 160 0,-2 0-160 0,0-1 160 15,-3 2-160-15,-1 0 128 0,-3-1-128 0,-3 0 128 16,-2 0-128-16,-2 2 0 15,-2 0 0-15,-1 2 0 0,-2 2 0 0,-1 4 0 0,0 2-144 0,1 3 144 16,0 3 0-16,-1 3 0 0,1 2 0 0,0 3 0 16,1 2-128-16,2 1 128 0,-2 3 0 0,1 1 0 15,2 2 0-15,1 2-128 0,2 0 128 0,1 0 0 0,2-1 0 0,4 1 0 16,1 1 0-16,4-2 0 16,1-2 0-16,1-1 0 0,2-2-128 0,1-1 128 15,2-2 0-15,3-2 0 0,-1-1 0 0,2-2 0 0,3-2-144 0,1-3 144 16,2-3 0-16,0-2-144 15,1-3-240-15,0-1-32 0,1-1-16 0,-2-2 0 16,-1-2-2320-16,0 0-448 0,0 0-112 0</inkml:trace>
  <inkml:trace contextRef="#ctx0" brushRef="#br0" timeOffset="58357.295">14598 13008 20271 0,'0'0'1792'0,"-3"-7"-1424"0,3 7-368 0,0 0 0 0,-3-9 3728 0,3 9 688 16,0 0 128-16,0 0 16 0,2-7-2000 0,-2 7-384 15,0 0-96-15,0 0-16 0,0 0-720 0,0 0-160 16,0 0-32-16,5 6 0 0,-1 4-368 0,-2 2-80 0,0 1 0 0,-1 3-16 16,0 0-304-16,-1 3-64 0,0 2-16 0,0 1 0 15,-1-1-304-15,0 2 160 0,0 1-160 0,0 0 128 16,-1 2-128-16,2-2 0 15,-2-2 0-15,4 0 0 0,-2 1 0 0,0 0 0 0,0-4 0 0,0-3 0 16,3-3 0-16,-1-1 0 0,1-2 0 0,2-2 0 16,-5-8 128-16,6 6-128 0,2-3 0 15,2 0 128-15,1-2-128 0,2-2 0 0,2-1 0 0,3-1 0 0,-2-2 0 0,3 0 0 16,5 0 0-16,-1-1 0 0,-1-2 0 0,2 1-176 16,-2 2 48-16,1-1 0 15,1 2-720-15,0 0-144 16,0 0-32-16,9 3-8880 0,-4 1-1776 15,-4-1-352-15</inkml:trace>
  <inkml:trace contextRef="#ctx0" brushRef="#br0" timeOffset="59391.605">15146 13000 20271 0,'1'-7'1792'0,"-1"-1"-1424"0,0-2-368 0,1 0 0 0,-1 1 3408 0,1 0 624 0,0-1 112 0,-1 3 16 16,-1-1-1424-16,1 8-304 0,0 0-48 0,0 0-16 0,0 0-880 0,0 0-176 15,0 0-32-15,0 0-16 0,0 0-688 0,-1 9-144 16,-1 2-32-16,1 4 0 0,-2 3-224 15,2 3-48-15,0 1-128 0,1 2 192 16,0 2-192-16,0 1 0 0,1-3 0 0,2 0 0 0,-1 0 0 0,1 0 128 16,1-1-128-16,2-1 0 0,1 0 0 0,-1-1 0 15,2-3 0-15,1-2 0 0,-2-1 0 0,2-2 0 16,1-3 0-16,-1-4 0 0,0-1 0 0,1-2 0 16,1-1 0-16,1-4 0 0,-2-3 0 0,1-3 0 15,0-2 0-15,0-2 0 0,0-2 0 0,0-2 0 16,0 1 0-16,1-3 0 0,1-3 0 0,-3-1 0 15,-1-1 0-15,-3 0 0 0,2 0 0 0,0 1 0 16,-1-1 0-16,1 1 0 0,-3 1 0 0,1 1 0 0,-2 2 0 0,0 1 0 16,-1 3 0-16,-1 3 0 15,-1 3 0-15,-1 8 0 0,0 0 128 0,0 0-128 0,0 0 0 0,0 0 144 16,0 0-144-16,0 0 192 16,-1 10-192-16,1 3 192 0,-1 3-192 0,1 1 0 0,0 2 0 0,0 2 0 15,1 1 0-15,1 1 0 0,1 0 0 16,0 0 0-16,1 0 0 0,2 0 0 0,0 0 0 15,2 2 0-15,1 0-144 0,1-1 144 0,2-2 0 0,1-1 0 32,1-1-1360-32,2-3-176 0,0-2-16 0,3-3-12512 0,0-2-2496 0</inkml:trace>
  <inkml:trace contextRef="#ctx0" brushRef="#br0" timeOffset="59877.804">15838 12644 23951 0,'0'0'2128'0,"0"0"-1696"0,-6-5-432 0,6 5 0 0,0 0 2928 0,0 0 496 0,0 0 96 0,0 0 32 16,0 0-1376-16,0 0-288 16,5 8-48-16,-1 0-16 0,-1 0-736 0,3 2-160 15,0 1-32-15,2 1 0 0,1 2-192 0,1 1-32 0,0 1-16 0,0 5 0 16,-1 2-176-16,4 5-32 0,-4 1-16 0,0 1 0 15,0 3-256-15,0 4-48 16,0 1-128-16,-2 3 192 0,-1 1-192 0,-1-1 0 0,0 1 128 0,-1-1-128 16,-2-1 0-16,-2-2 0 0,-1-2 128 0,-1 0-128 15,-2-2 0-15,-2-2 144 0,-2-1-144 0,0 0 128 16,-2-1-128-16,-2-1 128 0,0-3-128 0,-2-2 128 0,0-1-128 16,0-1 0-16,1 0 0 0,-1-1 0 15,2-2-176-15,1-3 48 0,0-2 0 0,1-1 0 16,2 0-1040-1,0-1-208-15,1 0-32 0,2-1-16 0,-2-1-448 0,2-1-96 16,-1 0-16-16,2-2 0 0,4-7-2176 0,-5 8-448 16</inkml:trace>
  <inkml:trace contextRef="#ctx0" brushRef="#br0" timeOffset="64661.773">13521 6478 911 0,'0'0'0'0,"0"0"0"0,0 0 0 0,0 0 0 0,0 0 0 0,0 0 0 0,0 0 3168 0,0 0 544 0,0 0 128 0,0 0 0 0,0 0-3072 16,0 0-608-16,0 0-160 0,0 0 2304 0,0 0 416 15,0 0 96-15,1 10 0 0,-1-10-1344 0,0 0-288 16,0 0-48-16,0 0-16 0,0 0-896 16,5 8-224-16,-5-8 0 0,0 0 0 15,0 0 0-15,0 0 0 0,8 3 1872 0,-8-3 336 16,0 0 64-16,11 2 16 0,-4-1-1840 16,-7-1-448-16,0 0 0 0,0 0 960 0,0 0 80 15,10 2 32-15,-2-1 0 0,-8-1-512 0,7 2-112 16,-7-2 0-16,11 2-16 0,-2-1-432 0,-9-1 0 0,12 2 0 15,0-1 0-15,-2-1 0 0,0 0 0 16,-1 0 560-16,1 0 16 0,0-1 16 0,2 0 0 16,0 0-464-16,-1 0-128 0,-1 0 0 15,1 0 272-15,0 1 48 0,-1 0 0 0,1-3 0 0,0 2-176 0,0 0-16 16,-3 0-128-16,2 0 192 0,1 0-192 0,0 1 176 16,-2 0-176-16,1-1 160 15,0 0-160-15,0 0 0 0,1 1 144 0,-1 0-144 16,-1-2 0-16,-1 2 0 0,3-1 0 0,-2 1 0 15,0 0 0-15,0 0 128 0,0-1-128 0,-1 0 0 0,-8 1 0 0,12 0 0 16,-1-1 0-16,0 0 128 0,-1-2-128 0,-2 0 0 16,-8 3 0-16,8-1 128 0,-1-1-128 0,-7 2 0 15,7-3 0-15,-7 3 128 0,8-3 16 0,-8 3 16 16,6-5 0-16,-6 5 0 0,7-3 32 0,-7 3 0 16,0 0 0-16,7-6 0 0,-7 6-32 0,0 0 0 15,0 0 0-15,0 0 0 0,6-4-32 0,-6 4-128 16,0 0 192-16,0 0-64 0,0 0-128 0,0 0 0 15,0 0 144-15,0 0-144 0,0 0 0 0,0 0 0 16,0 0 0-16,0 0 0 0,0 0 0 0,7-3 0 16,-7 3 0-16,0 0 0 15,6-3-1008-15,-6 3-208 0,9-2-64 0,-9 2-19472 0</inkml:trace>
  <inkml:trace contextRef="#ctx0" brushRef="#br0" timeOffset="65329.158">14536 6423 12895 0,'0'0'1152'0,"0"0"-928"0,0 0-224 0,0 0 0 0,0 0 2496 0,0 0 448 16,0 0 80-16,0 0 32 0,0 0-1136 0,0 0-208 15,0 7-48-15,0-7-16 0,0 0-96 0,0 5-16 16,0-5 0-16,6 7 0 0,-6-7-400 0,9 5-96 16,1-2-16-16,-1 0 0 0,2-1-128 0,0-1-48 0,0 0 0 0,2 0 0 15,1-1-224-15,0 0-48 16,0 0-16-16,2 1 0 0,-1-1-176 0,3 2-48 15,-3 0 0-15,4-2 0 0,-3 0-160 0,2 1-48 0,0-1 0 0,-2 1 0 16,0 1-128-16,0-1 128 0,2-1-128 0,-1 1 128 16,3-1-128-16,-7 1 0 0,2-1 0 0,0 0 128 15,1 0-128-15,2 1 160 16,0 0-160-16,-1 1 160 0,0-1-160 0,-1 0 0 0,0-1 0 0,-1 1 128 16,0 0 0-16,2-1-128 0,-5 0 192 0,1 1-64 15,-1 0 32-15,0 0 0 0,1 0 0 0,-5 0 0 0,2 2 0 0,-1-2 0 16,0 0 0-16,0 0 0 0,-3-1 16 0,1 0 0 15,-2-1 0-15,1 1 0 0,-1 0-32 0,-5 0 0 16,6-1 0-16,-6 1 0 0,0 0-16 0,5-1-128 16,-5 1 192-16,0 0-64 0,6-3-128 0,-6 3 0 15,6-2 144-15,-6 2-144 0,0 0 0 0,6-1 0 16,-6 1 0-16,5-3 128 0,1 1-128 0,-6 2-256 16,0 0 64-16,5-3 0 15,0 1-2592-15,-5 2-528 0,0 0-96 0</inkml:trace>
  <inkml:trace contextRef="#ctx0" brushRef="#br0" timeOffset="66181.35">15768 6423 18431 0,'0'0'1632'0,"0"0"-1312"0,0 0-320 0,0 0 0 0,0 0 2128 0,0 0 368 0,0 0 64 0,0 0 0 16,0 0-96-16,0 0-32 16,0 0 0-16,0 0 0 0,0 0-800 0,0 0-160 15,10-2-48-15,0 1 0 0,0 2-464 0,0-1-80 0,1-1-32 0,1 1 0 16,-3 0-208-16,2 0-64 0,1 0 0 0,1 1 0 16,1 0-160-16,3 0-32 0,1 1-16 0,-1-1 0 15,2-1-112-15,2 1 0 0,1 0-16 0,1 1 0 16,-1-1-240-16,2 0 144 0,1 0-144 0,2-1 128 15,-1 1-128-15,1-1 0 0,0-1 0 0,-8 1 128 16,2 0-128-16,1 0 0 0,1 0 0 0,0 0 0 0,1 0 0 0,-1 1 0 16,-1 0 0-16,0 0 0 0,-1 0 0 15,-1 0 128-15,0-1-128 0,-3 1 0 0,0 1 0 0,-2-1 128 16,-1-1-128-16,-1 0 0 0,-2 0 0 0,-2 1 128 16,0 0-128-16,-1-1 0 0,-3 0 144 0,-5 0-144 15,0 0 160-15,6 0-160 0,-6 0 208 0,0 0-48 16,0 0-16-16,0 0 0 0,0 0 144 0,0 0 32 15,0 0 0-15,4-3 0 0,-4 3-64 0,4-5-16 16,-4 5 0-16,2-5 0 0,-2 5-240 0,2-6 0 16,-2 6 128-16,0 0-128 0,1-5 0 0,-1 5 0 15,3-6 0-15,-3 6 0 16,0 0-960-16,5-3-128 0,0 0-16 0,1 0-16 16,0 1-2224-16,1 1-448 0</inkml:trace>
  <inkml:trace contextRef="#ctx0" brushRef="#br0" timeOffset="66784.338">17348 6349 911 0,'0'0'0'0,"0"0"0"0,-4-1 0 0,4 1 0 0,-6 0 6208 0,6 0 1168 16,-5 0 240-16,-1 1 32 0,1 0-4496 0,5-1-896 15,0 0-176-15,0 0-32 0,-6 1-576 0,6-1-96 16,0 0-32-16,0 0 0 0,0 0-512 0,0 0-96 0,0 0-32 0,0 0 0 15,0 0-240-15,7 4-48 16,0-2-16-16,2 0 0 0,2-1-32 0,2 0-16 0,2-1 0 0,0 1 0 16,2-1-112-16,0 3-32 0,3-3 0 0,-1 1 0 15,0 0-80-15,1 0 0 0,0-1-128 0,0 0 192 16,0 0-192-16,1 0 128 0,1 0-128 0,-2 2 0 16,1-2 128-16,-1 1-128 0,0-1 0 0,0 0 144 15,-2 0-144-15,0 0 0 0,0 0 144 0,-1 0-144 16,-2 0 0-16,-1 0 144 0,-1-1-144 0,-1 1 0 15,-2 0 160-15,-1 0-160 0,-1-1 128 0,-3 1-128 0,-5 0 176 0,0 0-48 16,0 0-128-16,0 0 192 0,0 0-192 16,0 0 0-16,0 0 128 0,0 0-128 15,-1472-3-1600-15,2934-2-352 16,-1468 2-80-16</inkml:trace>
  <inkml:trace contextRef="#ctx0" brushRef="#br0" timeOffset="67880.404">17916 6276 6447 0,'0'0'576'0,"0"0"-576"0,0 0 0 0,0 0 0 0,0 0 3648 0,0 0 608 0,0 0 128 0,0 0 32 0,0 0-1920 0,0 0-384 15,0 0-80-15,0 0-16 0,3-5-544 0,-3 5-128 16,4-4 0-16,1-1-16 0,0 1-288 0,2 0-48 15,-1-1-16-15,2-1 0 0,-1-3-144 0,1-1-48 16,2-1 0-16,1-1 0 0,1-1 48 0,2-2 0 16,3-2 0-16,1-1 0 0,-1-2-192 0,3-1-16 15,2-2-16-15,1 0 0 0,4-1-176 0,0-1-48 16,1-2 0-16,-1 1 0 0,3-2-96 0,0 1-32 16,-1 0 0-16,13-11 0 0,-6 3-64 0,-5 4-32 15,-2 5 0-15,-3 2 0 0,-3 2-32 0,-1 3-128 16,-1-1 192-16,-2 3-64 0,-1 2-128 0,-3 2 128 0,-1 0-128 0,1 3 128 15,-6 1 0-15,1 1-128 16,-3 2 192-16,0 0-64 0,-3 1 64 0,-4 5 0 16,0 0 0-16,0 0 0 0,0 0 96 0,0 0 32 15,0 0 0-15,0 0 0 0,0 0-64 0,0 0 0 0,0-6 0 0,0 6 0 16,0 0-128-16,0 0-128 16,0 0 144-16,0 0-144 0,0 0 0 0,0 0 128 15,0 0-128-15,0 0 0 0,0 0 0 0,0 0 0 0,0 0 0 0,0 0 0 16,0 0-240-16,0 0 16 0,0 0 0 0,0 0 0 31,0 0-1168-31,7-3-224 0,-7 3-48 0,8-4-16 0,1 1-1824 0,-1 0-352 0,-2 0-80 0</inkml:trace>
  <inkml:trace contextRef="#ctx0" brushRef="#br0" timeOffset="68564.879">18936 5271 5519 0,'0'0'496'0,"0"0"-496"0,0 0 0 0,0 0 0 0,0 0 3520 0,0 0 592 0,-3 7 128 0,3-7 32 15,0 0-1728-15,0 0-352 0,0 0-64 0,0 0-16 16,0 0-496-16,0 0-96 0,0 0-32 0,0 0 0 16,0 0-144-16,0 0-48 0,0 0 0 0,10-2 0 15,0-3-192-15,1-1-32 0,2-2-16 0,-1-2 0 16,-2-1-208-16,3-2-32 0,3-3-16 0,0 0 0 16,4-1-224-16,2 1-64 0,0-2 0 0,1 0 0 0,0-3-144 0,2-1-48 15,1-1 0-15,0-2 0 0,-1 1-64 0,2 0-32 16,-2 0 0-16,0 0 0 0,-1-2-32 0,1 2 0 15,1 0 0-15,0 2 0 0,-3 1-64 0,1 1 0 16,0 0-128-16,0 1 192 0,0 0-192 0,1 2 0 16,-2 1 128-16,-3 2-128 0,-1 0 0 0,-1 2 144 15,-2-1-144-15,-1 1 128 0,-3 0 0 0,0 2-128 16,-2 1 192-16,-1 0-64 0,-3 1 64 0,1 1 0 16,-2 2 0-16,0-1 0 0,-5 6-32 0,4-5 0 15,-4 5 0-15,0 0 0 0,3-8 16 0,-3 8 0 16,0 0 0-16,0 0 0 0,0 0-176 0,0 0 192 15,0 0-192-15,0 0 192 0,0 0-192 0,0 0 0 16,0 0 0-16,0 0 128 0,0 0-128 0,0 0 0 0,0 0 0 0,0 0 0 16,0 0-160-16,0 0-16 15,0 0 0-15,0 0 0 16,7-1-1120-16,2 0-240 0,-1-2-32 0,-1 1-16 16,0-1-2000-16,-1 0-416 0</inkml:trace>
  <inkml:trace contextRef="#ctx0" brushRef="#br0" timeOffset="69239.328">20140 4278 12831 0,'0'0'576'0,"0"0"112"0,0 0-560 0,0 0-128 0,0 0 0 0,0 0 0 0,0 0 1472 0,0 0 256 16,0 0 48-16,0 0 16 0,0 0 16 0,0 0 16 15,0 0 0-15,0 0 0 0,0 0-32 0,0 0-16 16,0 0 0-16,0 0 0 0,0 0-224 0,0 0-32 16,0 0-16-16,0 0 0 0,0 0-288 0,0 0-48 0,0 0-16 0,4-4 0 15,2-2-176-15,1-1-32 16,3 1-16-16,0-3 0 0,0-1-224 0,2-2-32 0,2-2-16 0,3-2 0 15,-3 1-192-15,4-3-32 0,0 0-16 0,0-2 0 16,2-2-96-16,-1-1 0 0,-1 2-16 0,1-1 0 16,2-2-48-16,-1 1-16 0,1 1 0 0,1 0 0 15,0 0-48-15,0-2-16 0,-2 1 0 0,-1 1 0 16,2 0-48-16,-1 0-128 0,-1 0 192 0,-2 0-64 0,0 0-128 0,-2 3 192 16,1 0-192-16,-2 0 192 0,-1 2-192 0,-1 0 0 15,-1 2 0-15,-1 1 128 0,-1 2-128 0,0 2 160 16,-2 3-160-16,0 0 160 0,-1 1 0 0,-2-1 0 15,-1 1 0-15,1 2 0 0,-1 0-32 0,-3 4-128 16,0 0 192-16,0 0-64 0,0 0-128 0,4-4 0 16,-4 4 144-16,0 0-144 0,0 0 0 0,0 0 0 15,0 0 0-15,0 0 128 0,0 0-128 0,0 0 0 16,0 0 0-16,0 0 0 0,0 0 0 0,0 0 0 16,0 0 0-16,0 0-128 15,0 0-256-15,0 0-64 0,0 0 0 0,0 0 0 16,0 0-1488-16,7 4-304 0,-7-4-64 0,6 3-16 15,-6-3-1856-15,7 2-368 0,-7-2-80 0,0 0-16 0</inkml:trace>
  <inkml:trace contextRef="#ctx0" brushRef="#br0" timeOffset="70117.327">21101 3277 13823 0,'0'0'1216'0,"0"0"-960"0,0 0-256 0,0 0 0 0,0 0 2560 0,0 0 448 0,0 0 112 0,0 0 16 0,0 0-528 0,0 0-112 15,0-6 0-15,2 1-16 0,2-2-1056 0,1 1-208 16,1-1-32-16,1-1-16 0,3-1-288 0,1-2-64 15,0 0-16-15,1 0 0 0,1-2-64 0,1 0-16 16,-1-1 0-16,2 0 0 0,2-2-208 0,-1 1-64 16,0-2 0-16,0 2 0 0,1-2 0 0,0 1 0 15,1-2 0-15,0 1 0 0,0-1-48 0,-1 1-16 16,0-2 0-16,1 0 0 0,2 2-128 0,-1-2-48 16,-3 0 0-16,-1 0 0 0,1 1-48 0,-2-1-16 15,0 0 0-15,0 3 0 0,-1 0-16 0,0 2-128 16,-1 1 192-16,-1 1-64 0,0 0 0 0,-2 1-128 15,-1 2 192-15,-1 1-64 0,0 1 0 0,-2 0-128 16,0 1 192-16,-1 2-64 0,0 0 0 0,-4 4-128 16,0 0 192-16,0 0-64 0,0 0-128 0,0 0 0 15,0 0 144-15,0 0-144 0,0 0 0 0,0 0 0 16,0 0 0-16,0 0 0 0,0 0 0 0,0 0 0 16,0 0 0-16,0 0 0 0,0 0-256 0,0 0 48 15,0 0 0-15,0 0 0 16,0 0-1152-16,0 0-240 0,0 0-32 0,0 0-16 15,5 2-1232-15,-5-2-256 0,0 0-64 0</inkml:trace>
  <inkml:trace contextRef="#ctx0" brushRef="#br0" timeOffset="70782.801">21330 2603 2751 0,'0'0'256'0,"0"0"-256"0,0 0 0 0,0 0 0 0,0 0 3712 0,0 0 704 0,0 0 144 0,0 0 32 16,0 0-2752-16,0 0-560 15,0 0-96-15,4 5-32 0,-4-5-64 0,7 5-32 0,1-2 0 0,-2-1 0 16,3 0 0-16,0-2 0 0,0 1 0 0,2 0 0 0,1 1-96 0,1-2 0 16,0-2-16-16,0 1 0 15,2 0-112-15,-1-1-32 0,0 0 0 0,1 0 0 16,-1-1-224-16,0 1-64 0,1-1 0 0,-2 0 0 15,0-1-160-15,0 1-32 0,0 0-16 0,-1-1 0 0,-1 1-128 0,0 1-32 16,0 0 0-16,-1 0 0 0,1-1-16 0,-1 1-128 16,-1 0 192-16,0 2-64 0,-1-1 32 0,-1 0 0 15,2 0 0-15,-2 0 0 0,-1-2 32 0,1 2 0 16,-2 0 0-16,-5 1 0 0,0 0 32 0,0 0 16 16,7 0 0-16,-7 0 0 0,0 0-96 0,0 0-16 15,0 0 0-15,4 7 0 0,-1 0-128 0,-1 2 0 16,-2 1 144-16,-1 1-144 0,-3-1 0 0,0 0 144 15,0 3-144-15,-2 1 0 0,1 2 160 0,-1-1-160 16,2 1 128-16,0 1-128 16,1 2-608-16,1-1-208 0,0-1-32 0,1 1-16 15,-1-1-1952-15,2 1-384 0,0-3-64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05:10.7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13167 4869 20319 0,'0'0'448'0,"0"0"80"0,0 0 32 0,0 0 16 0,0 0-448 0,0 0-128 0,0 0 0 0,0 0 0 0,0 0 1920 0,0 0 384 0,-3-17 64 0,3 17 0 0,0 0-784 0,0 0-176 0,0 0-16 0,5-6-16 16,2 0-1104-16,-1 1-272 0,-1 0 0 15,-1-1 1296-15,2-1 208 0,0-1 32 0,2 1 16 16,-2-1-784-16,2 0-144 0,-1-1-48 0,0 2 0 15,1 0-128-15,1-3-16 0,1 2 320 16,-2 1-352-16,1-1-64 0,-1 1 240 16,0 2-304-16,-2 1-64 0,0 0-16 0,-1 3 0 15,-5 1-48-15,6 1-16 0,-6-1 0 0,7 5 0 16,-1 1 48-16,2 5 0 0,-3 2 144 16,1 3-64-16,-1 1-16 0,1 1 0 0,-2 2 0 15,2-1-96-15,0 6-16 0,3 1 112 16,-2 0-240-16,3 3 0 0,2 3 128 0,5 8-128 15,-3-12 0-15,-2-6 0 0,0-4 0 0,0-3 0 16,0-1 0-16,0-3 0 0,0-3 0 0,0 0 128 16,0-1-128-16,-2-2 0 0,1-2 0 0,0 1 0 15,-1-2 0-15,0 0 0 0,0-2 0 0,-10 0 0 16,11-2 0-16,-1 2 0 0,-10 0-304 0,10-1 0 0,-10 1 0 0,0 0 0 31,9-2-448-31,-9 2-80 0,0 0-32 0,0 0 0 16,0 0-1584-16,0 0-320 0,0 0-64 0,0 0-8256 15,0 0-1648-15</inkml:trace>
  <inkml:trace contextRef="#ctx0" brushRef="#br0" timeOffset="693.192">13602 4698 8287 0,'0'0'736'0,"0"0"-592"0,0 0-144 0,0 0 0 0,3-8 3376 0,-3 8 640 0,0 0 128 0,0 0 16 15,0 0-1280-15,0 0-256 0,0 0-48 0,0 0-16 16,0 0-544-16,0 0-112 0,0 0-32 0,0 0 0 15,0 0-656-15,-9 6-128 0,-2 4-16 0,0 0-16 16,1 1-320-16,-2 2-64 0,-4 1-16 0,1 3 0 16,0 0-240-16,-3 2-48 0,-1 2-16 0,-11 10 0 15,0 0-352-15,6-6 0 0,-2 1 0 16,1-2 448-16,1 1 0 0,2-3 16 0,2 1 0 16,1-1-288-16,4-2-176 0,1-3 192 0,0 4-192 0,3-3 0 15,4-5 0-15,1 1 0 0,4-2 0 16,2-12 0-16,-2 9 0 0,2-9 0 0,0 0 0 15,0 0 0-15,0 0 0 0,0 0 0 16,0 0 0-16,0 0 0 16,10 6-1024-16,-10-6-320 0,0 0-64 0,12 1-7744 15,-12-1-1536-15,0 0-304 0</inkml:trace>
  <inkml:trace contextRef="#ctx0" brushRef="#br0" timeOffset="5069.005">14445 4684 20271 0,'0'0'1792'0,"0"0"-1424"0,0 0-368 0,0 0 0 0,4-9 2592 0,-7 7 448 0,-1-1 96 0,0-1 0 0,-1 2-848 0,5 2-176 0,-4-3-48 0,4 3 0 0,-6-1-1040 0,1 1-192 15,5 0-64-15,-7 0 0 0,0 1-256 0,2 1-48 16,-3 0-16-16,0 1 0 0,0 2-64 0,-1 0 0 15,-1 1-16-15,0 0 0 0,-2 2-64 0,0 0-16 16,0 0 0-16,1 1 0 0,-2 1-64 0,0 1-16 16,1 0 0-16,-2 4 0 0,2-2-208 15,2-1 0-15,2 0 0 0,1-1 0 0,1-1 0 16,3 0 128-16,1 0-128 0,1 0 0 0,2 1 0 16,1 0 0-16,3 0 0 0,0 0 0 0,1 0 0 15,2 0-128-15,1 0 128 0,2 0 0 0,5 2 0 0,2 0 0 16,-2-2 0-16,2 0-128 0,-1 0 128 15,2-1 0-15,3-1 0 0,-3-2 0 0,-1 0 0 16,-4-3-368-16,2 1-16 0,-1-2 0 0,3-1 0 16,1-1 384-16,-3-1 0 0,-3-1 0 31,-1-1-4352-31,2-1-816 0,-3 0-144 0</inkml:trace>
  <inkml:trace contextRef="#ctx0" brushRef="#br0" timeOffset="5432.265">14248 4910 9215 0,'-4'-2'816'0,"-1"0"-656"0,1 0-160 0,0 0 0 0,0-1 5472 0,4 3 1056 16,-2-3 224-16,2 3 32 0,0 0-3792 0,0 0-768 15,0 0-160-15,3-5-16 0,1-2-880 0,-1 0-160 16,2 2-48-16,3-1 0 0,-2 1-320 0,1-1-80 0,1 1-16 0,1-1 0 16,0 1-192-16,1-1-32 15,-1 1-16-15,1 2 0 0,0 0-304 0,0 1 128 16,1 0-128-16,0 1 0 0,2 0 0 0,-2 0 0 15,0 2 0-15,14 0 0 0,-5 1 0 16,-7 3 0-16,3 0-9360 16,-2 1-1904-16,-2-3-384 0</inkml:trace>
  <inkml:trace contextRef="#ctx0" brushRef="#br0" timeOffset="5880.845">15003 4489 13823 0,'0'0'608'0,"-1"-8"128"0,-3 1-592 0,3-1-144 0,0 0 0 0,0 0 0 0,0-1 5184 0,1 1 1024 15,0 8 192-15,0-7 32 0,0 7-3632 0,0 0-736 0,0 0-144 0,0 0-16 16,0 0-1136-16,0 0-240 0,0 0-32 0,0 0-16 15,0 0-256-15,3 10-48 0,-2 2-16 0,-1 10 0 16,-1 4-160-16,-2-1 0 0,1 1 0 16,-2 2 176-16,1 2 0 0,-1 0 0 0,-1 20 0 15,0-1-176-15,0-6 0 0,2-2 0 16,0-1-256-16,1-2-96 0,-1-2-16 0,2-11 0 31,1-1-1040-31,0-1-192 0,0-1-64 0,3-1 0 16,-3-2-544-16,1-2-112 0,-1-1-32 0,0-3-7920 0,0-2-1584 0</inkml:trace>
  <inkml:trace contextRef="#ctx0" brushRef="#br0" timeOffset="6197.171">15210 4414 30687 0,'-2'-12'1360'0,"2"5"288"0,3-2-1328 0,0 0-320 16,0-1 0-16,1 2 0 0,-4 8 1888 0,0 0 304 15,0 0 64-15,0 0 16 0,5-5-624 0,-5 5-128 16,0 0-32-16,0 0 0 0,0 0-784 0,7 10-144 16,-4 1-48-16,0 3 0 0,-1 3-160 0,-2 2-32 15,-2 3-16-15,0 5 0 0,-2 1-160 0,-2 5-16 0,0 3-128 16,-2 1 192-16,1 1-192 0,3 4 128 0,-3 2-128 15,2 1 0-15,-3-2 0 0,0-1 0 16,1-1-176-16,1-5 176 0,1 0 0 0,0-4 0 0,-2 8 0 47,1-6-2496-47,3-8-368 0,1-8-80 0</inkml:trace>
  <inkml:trace contextRef="#ctx0" brushRef="#br0" timeOffset="6765.086">14954 4456 29487 0,'0'0'2624'15,"-2"-6"-2112"-15,1-1-512 0,2 1 0 0,0 1 1744 0,1-2 240 16,2 1 64-16,1 0 0 0,1 1-448 0,3 0-64 15,0 1-32-15,4 0 0 0,0-1-880 0,1 1-176 16,3-2-48-16,0 3 0 0,3 0-208 0,2 0-64 16,-2 1 0-16,3-1 0 0,0-1-128 0,9-2 0 15,-6 2 0-15,6 0 0 0,-1 2 0 16,-6 1 0-16,-2 0 0 0,-3 0 0 0,-1 1 0 16,1 1 0-16,-4 1 0 0,2 1 0 0,-3 2 0 15,-2 0 0-15,-2 1 0 0,-1 0 0 0,-1 0 0 16,-9-6 0-16,6 14 0 0,-3 1 0 0,-3-3 0 0,-3 1 0 15,-3 0 0-15,-3 1 0 0,-2 2 0 0,-1 0 0 16,-2 1 0-16,-2-1 0 0,0 1 0 0,-7 7 128 16,-1 0-128-16,3-2 0 0,1-2 0 15,0-2 0-15,4-1 192 0,-2-1-192 0,0 0 192 16,1 1-48-16,0-2 0 0,1-2 0 0,3-2 0 16,-1-1 80-16,5-2 16 0,0-3 0 0,2 2 0 15,7-7-16-15,-5 8 0 0,5-8 0 0,0 0 0 16,0 0-64-16,0 0-16 0,0 0 0 0,0 0 0 15,6 6-144-15,2 1 160 0,1-2-160 0,0 1 160 16,2-1-160-16,0 0 160 0,1-1-160 0,1 2 160 16,0-1-160-16,1 2 128 0,0-1-128 0,0 3 128 0,1 1-128 0,2 2 0 15,-1 0 0-15,1 1 0 16,-2 2 0-16,1-1 0 0,-1-1 0 0,1 1 0 16,1 2 0-16,-2-1 0 0,0 1 0 0,-5-6 0 0,1-2-128 0,0 2-64 15,0 1-16-15,0 0 0 16,0-1-1584-16,0-1-320 0,-2-1-64 0,5 2-10560 15,-3-4-2096-15</inkml:trace>
  <inkml:trace contextRef="#ctx0" brushRef="#br0" timeOffset="7615.086">15919 4307 911 0,'0'0'0'0,"0"0"0"0,-1-3 0 0,0 1 0 0,1-2 0 0,0 4 0 0,0 0 5696 0,0 0 1072 16,0-5 208-16,1 1 32 0,-1 0-3520 0,0 4-704 16,1-6-144-16,-2 2-16 0,1 4-768 0,0 0-128 15,-1-6-48-15,0 2 0 0,-1 0-480 0,2 4-112 16,-4-5 0-16,1 1-16 0,3 4-368 0,-4-5-80 16,-3 2-16-16,1 1 0 0,1 1-224 0,-2-1-32 15,-1 1-16-15,0 4 0 0,-1-1-96 0,0 2-32 0,2 1 0 0,-3 2 0 16,-2 2-80-16,-1 2 0 15,2 1-128-15,0 1 192 0,0 2-192 0,2 0 128 0,0 0-128 0,1 1 0 16,3-1 0-16,0 0 0 0,1-2 0 0,3 1 0 16,1-1 0-16,0-1 0 0,0-2 0 0,1-2 0 15,-1-8 0-15,5 5 0 0,-5-5 0 0,9 5 0 16,0-2 0-16,1-2 0 0,0-2 0 0,1-1 0 16,1-2 0-16,0-3 0 0,0-2 0 0,1-1 0 15,1-1 0-15,0-2 0 0,-2-1 0 0,0-2 0 16,-2 1 0-16,0-2 0 0,-2-1 0 0,0-3 0 15,-2-1 0-15,-2-1 0 0,0 2 0 0,-1-1 0 16,-1 0 0-16,-3-1 0 0,2 0 0 0,-2-9 0 16,0 2 0-16,0 5 0 0,-1 2 0 15,0 1-144-15,1 2 144 0,-1 1-208 0,2-1 80 16,0 5 128-16,-2 5 0 0,1 1 0 16,1 2 0-16,0 7 0 0,0-6 0 0,0 6 128 0,0 0-128 0,0 0 128 15,0 0-128-15,0 0 128 0,4 10-128 0,-1 3 0 16,1 3 128-16,-1 1-128 0,-1 1 144 0,-1 3-144 15,0 1 192-15,0 3-192 0,-1 4 144 0,0 0-144 16,0 1 0-16,0 0 144 0,2 0-144 0,-1 1 0 16,0 1 0-16,1 0 0 0,-1-1 0 0,0-1 0 15,0-3 0-15,1-2 0 0,2-2-128 0,-1-1-16 16,0-3 0-16,1-2 0 16,-1-2-304-16,1-1-64 0,1 0-16 0,-1-3 0 15,3-4-1648-15,-2-1-336 0,-5-6-64 0,0 0-16288 0</inkml:trace>
  <inkml:trace contextRef="#ctx0" brushRef="#br0" timeOffset="38219.48">10306 7152 3679 0,'0'0'320'0,"2"-15"-320"0,-2 15 0 0,0 0 0 0,-3-6 3536 0,0 2 640 0,3 4 128 0,0 0 32 0,-2-6-1632 0,0 2-320 16,0 0-64-16,2 4-16 0,0 0-384 0,-2-4-64 16,2 4-32-16,0 0 0 0,0 0-272 0,-2-3-48 0,2 3-16 0,0 0 0 15,0 0-288-15,0 0-64 0,0 0-16 0,0 0 0 16,0 0-352-16,0 0-80 0,0 0-16 0,0 0 0 15,0 0-336-15,0 0-64 0,2 7-16 0,0 0 0 16,2 2-112-16,1 7-16 0,0 1 64 16,-1 1-192-16,1 0 128 0,0 1-128 0,2 1 0 15,-3 1 128-15,1 2-128 0,-1 1 0 0,1 3 0 16,-1 0 0-16,0 1 128 0,1-2-128 0,0 0 0 16,1 0 0-16,-1-3 0 0,0 0 0 0,0-2 0 15,2-1 0-15,-2-1 0 0,2 0 0 0,-2-1 0 16,1-2 0-16,-1 0 0 0,1-3 0 0,-1 0 0 15,0-1 0-15,0-1 128 0,0-1-128 0,-1-1 0 16,0-2 0-16,1 0 0 0,-1 0 0 0,1-1 0 16,-2 0 0-16,0-2 128 0,-3-4-128 0,4 5 0 15,-4-5 0-15,0 0 0 0,3 4 144 0,-3-4-144 0,0 0 0 16,0 0 144-16,0 0-144 0,3 4 128 0,-3-4-128 16,0 0 160-16,0 0-160 0,0 0 144 0,0 0-144 15,0 0 128-15,0 0-128 0,0 0 208 0,0 0-32 16,6-3-16-16,-2-1 0 0,-4 4-32 0,3-6-128 15,1-2 192-15,-1 1-64 0,0-2-128 0,1-1 0 16,0 0 144-16,0-1-144 0,1-2 0 0,0 0 128 16,1-3-128-16,-1 1 0 0,2 1 0 0,1-6 0 15,-1-1 128-15,0 2-128 0,-1 2 0 16,2-2 0-16,-1 1 0 0,-2 2 0 0,1-1 0 16,-1 2 0-16,1 0 0 0,-1 0 0 0,0 2 0 0,-1 2 0 0,0 0 0 15,1 1 0-15,-2-1 0 0,0 1 128 16,1 3-128-16,-2 0 0 0,0 1 0 0,-2 6 0 15,0 0 0-15,0 0 0 0,0 0 0 16,0 0 0-16,0 0 0 0,0 0 0 0,0 0 128 16,0 0-128-16,8 4 0 0,-3 0 0 15,1 3 0-15,-1 0 128 0,0 2-128 0,-1 2 128 0,1 1-128 16,-1 3 0-16,1 3 0 0,1 1 128 16,-2-1-128-16,1-2 0 0,0 0 0 0,1-1 0 15,-1 0 0-15,1 3 0 0,0 0 0 16,1-3 0-16,-2-2 0 0,1-1 0 0,1 0 0 15,-3-1 0-15,4 0 0 0,-1-1 0 0,0-1 0 16,-2-1 0-16,0-1 0 0,-1 1 0 16,1-2 0-16,-5-6 0 0,0 0 0 0,4 5 0 15,-4-5 0-15,3 6 0 0,-3-6 0 0,0 0 128 16,5 5-128-16,-5-5 0 0,4 6 0 0,-4-6 0 0,0 0 0 16,3 5 0-16,-3-5 0 0,3 7 0 0,-1-1 0 15,-2-6 0-15,2 7 0 0,-2-7 0 0,1 7 0 16,-1-7 0-16,1 6 128 0,-1-6-128 0,1 7 0 15,-1-7 0-15,0 5 0 0,0-5 0 0,0 0 0 16,0 0 0-16,0 0 0 0,0 0 0 0,0 0 0 16,0 0 0-16,0 0 0 0,0 0 0 15,0 0 0-15,0 0 0 0,0 0 128 0,0 0 0 16,6-3 0-16,0-3 0 0,0 0-128 0,-3 0 0 0,2 1 0 16,-1-2 128-16,0 1 16 15,0-1 0-15,-1 0 0 0,1 0-144 0,1-2 128 16,-2-1-128-16,4-4 128 0,-3-3-128 0,2 2 0 0,-1-2 0 15,2 1 0-15,-1-2 192 16,1 0-192-16,1-2 192 0,-1-2-192 0,1 0 160 16,1-4-160-16,0 0 160 0,0-1-160 0,-1 0 0 0,1 1 0 0,0 0 128 15,2 3-128-15,-2 1 0 0,-2 1 0 0,1 2 128 16,0-1-128-16,1 1 128 0,-3 3-128 0,1 0 128 16,-1 2-128-16,0 2 0 0,-1 0 144 0,0 0-144 15,-1 1 128-15,0 1-128 0,-1 1 128 0,-1 1-128 16,0 2 0-16,0 0 144 0,-2 6-144 0,3-5 0 15,-2-1 128-15,-1 6-128 0,0 0 0 0,0 0 0 16,0 0 128-16,0 0-128 0,0 0 0 0,0 0 0 16,0 0 0-16,0 0 0 0,0 0 0 15,0 0-128-15,0 0-96 0,0 0-16 0,0 0 0 32,5-2-1136-32,3 0-224 0</inkml:trace>
  <inkml:trace contextRef="#ctx0" brushRef="#br0" timeOffset="40855.252">11416 6718 3679 0,'0'0'160'0,"0"0"32"0,0 0-192 0,0 0 0 0,-1-5 0 0,1 5 0 0,-2-4 5712 0,2 4 1104 0,-2-4 224 0,2 4 32 16,0 0-4160-16,0 0-832 0,0 0-160 0,0 0-48 16,0 0-912-16,0 0-192 0,-5 2-48 0,-1 2 0 15,2 2-240-15,-3 2-48 16,2 5-16-16,-1 1 0 0,0 1-176 0,-1 4-48 15,0 1 0-15,1 3 0 0,-1 3-64 0,1 3-128 0,0 1 176 16,2 0-176-16,0 1 128 0,2 0-128 0,1 0 0 0,1-4 0 16,1 1 0-16,5 1 0 0,-2-1 0 15,1-6 0-15,0-2-256 0,1-3 80 0,-1-2 16 32,2-2-496-32,-1-3-112 0,1-3 0 0,-1-1-16 0,1-2-1200 15,2-3-256-15,-4-2-9360 0,2-1-48 0</inkml:trace>
  <inkml:trace contextRef="#ctx0" brushRef="#br0" timeOffset="41355.213">11483 7101 17503 0,'0'0'1552'0,"0"0"-1232"16,0 0-320-16,0 0 0 0,0 0 2128 0,0 0 368 0,0 0 80 0,0 0 16 15,6-2-816-15,0-1-176 16,-2-1-16-16,1 0-16 0,0 0-848 0,1 1-160 0,-1-1-48 0,2-1 0 16,0-2-144-16,1 0-48 15,-1-2 0-15,0 0 0 0,2 0-48 0,2-3-16 0,-1-1 208 16,-1 0-208-16,-1 0-64 15,-3-1 0-15,1 1 0 0,-1 0 32 0,0 0 0 0,-1 0 0 0,-2-1 0 16,0 1-80-16,1-2-16 0,-2-1 112 16,-1 1-240-16,0 1 176 0,0 0-176 0,-1 1 160 15,-2 1-160-15,1 1 160 0,1 0-160 0,-2 1 160 16,-2 1-160-16,0 2 0 0,-2 0 192 16,0 3-192-16,-1 2 160 0,0 2-160 0,0 1 160 15,1 2-160-15,-1 1 0 0,-1 3 0 0,0 2 0 0,2 2 0 0,-1 1 0 16,1 2 0-16,2 3 0 0,1 1 0 0,0 3 0 15,2 2-160-15,1 0 160 0,1 4-144 0,1-1 144 16,0 0-128-16,2-2 128 16,2-1-240-16,0-2 48 0,3-3 0 0,-2 0 0 15,1-1-368-15,5-3-64 0,2-2-528 16,-3-3 224-16,0-3 32 0,0-1 16 0,0-3 0 16,-2-2-1312-16,2-1-272 0,0-2-48 0,0-3-16 0</inkml:trace>
  <inkml:trace contextRef="#ctx0" brushRef="#br0" timeOffset="41671.342">11798 6640 20271 0,'0'0'1792'0,"0"0"-1424"0,0 0-368 0,0 0 0 0,0 0 2496 0,0 0 448 0,0 0 64 0,2 7 32 16,0 2-2432-16,1 1-480 0,0 0-128 15,2 1 1664-15,-1 1 320 0,2 1 64 0,0 2 16 16,-1 0-1424-16,0 1-272 0,1 1-64 0,1 4-16 16,1 1-288-16,-4-1 0 0,1 1 0 15,-2 1 320-15,-1 2 0 0,1-2 0 0,-2 0 0 16,0 0-192-16,0 1-128 0,-2-2 192 0,-1 0-192 15,-2 0 0-15,0-2 0 0,-1 0 0 0,1 0 0 16,-3 1-1584-16,0 1-272 0,-2-2-15968 16</inkml:trace>
  <inkml:trace contextRef="#ctx0" brushRef="#br0" timeOffset="43960.149">12139 7369 13823 0,'0'0'1216'0,"0"0"-960"0,0 0-256 0,0 0 0 0,0 0 2912 0,0 0 544 0,0 0 96 0,-6 0 32 0,6 0-784 0,0 0-160 0,0 0 2064 16,0 0-2560-16,0 0-512 0,0 0-96 0,0 0-32 15,-5-3-416-15,5 3-96 0,0 0-16 0,0-5 0 16,0 1-784-16,2-1-192 0,-2 5 0 16,2-4 752-16,2 1 96 0,1-1 32 0,0 1 0 15,1 1-688-15,1-1-192 0,1 0 0 0,-1 2 128 16,-2 0-128-16,6-1 0 0,0 1 0 15,0 0 0-15,1 1 0 0,0 0 0 0,1 0 0 16,2 0 0-16,-1 1 0 0,-2 0 0 0,2 1 0 16,0 0 0-16,-3 1 0 0,-1 0 0 15,-1 0 0-15,-1 1 0 0,-2-1 0 0,-2 1 0 16,0 1 0-16,-4-5 0 0,0 0 0 16,3 6 0-16,-3 1 0 0,-1-1 0 0,-2 1 128 0,0 2-128 0,0 0 128 15,-2 1-128-15,-1-1 128 0,-1 0-128 16,-1 1 0-16,0 2 128 0,-2 0-128 0,-1 0 0 0,-1 2 0 0,0 0 0 0,-2 1 128 15,1 2-128-15,-2 0 0 16,3 2 0-16,0 0 0 0,-1 0 0 0,1-1 0 16,-1 0 128-16,1-2-128 0,3 0 0 0,-1-1 144 0,2-2-144 0,0-1 0 15,1-1 144-15,2-2-144 16,-1-1 0-16,2 1 144 0,-1-2-144 16,2-1 0-16,0-1 0 0,3-5 0 0,0 0 0 0,0 0 0 15,0 0 320-15,0 0 16 0,0 0 16 0,0 0 0 16,0 0-352-16,0 0 0 0,0 0 0 15,0 0 224-15,0 0-32 0,0 0 0 0,0 0 0 16,0 0-192-16,0 0 128 0,0 0-128 0,0 0 0 16,0 0 0-16,0 0 128 0,0 0-128 0,0 7 0 15,0-7 0-15,0 0 0 0,0 0 0 16,0 0 0-16,3 4 0 0,-3-4 0 0,0 0 0 16,7 5 0-16,-1-2 0 0,-6-3 0 0,11 2 0 15,1 1 0-15,2-2 0 0,-2-2 0 16,-1 1 0-16,1 0 0 0,1 0 0 0,1 0 0 15,2 0 0-15,0 0-128 0,1 0 128 0,-1 0 0 0,1 0 0 0,-1 0-128 16,1 0 128-16,-1 0 0 0,0 1-368 0,-1-1 48 16,0-1 0-16,-1-1 0 15,-2 1-320-15,-1 0-64 0,-1 0-16 0,-3 0 0 16,1 0-1296-16,-1 0-256 0,-2-1-48 0,-5 2-10352 16,5-4-2048-16</inkml:trace>
  <inkml:trace contextRef="#ctx0" brushRef="#br0" timeOffset="44424.648">12023 7555 1839 0,'0'0'160'0,"0"0"-160"0,-6 0 0 0,6 0 0 0,0 0 3968 0,-4 0 768 0,0-1 160 0,4 1 32 15,0 0-2640-15,0 0-528 0,0 0-96 0,-6-4-32 16,3 2-1312-16,3 2-320 0,0 0 0 15,0 0 2048-15,0 0 352 0,0 0 64 0,0 0 16 16,0 0-816-16,0 0-144 0,0 0-48 0,0 0 0 16,0 0-208-16,0 0-48 0,0 0-16 0,0 0 0 0,0 0-304 0,0 0-64 15,0 0-16-15,5 4 0 0,1 0-368 0,0-1-64 16,2 1 0-16,1-1-16 0,1-1-192 16,2 0-48-16,-2-2 0 0,2 0 0 0,2 0-128 0,0 0 0 15,3-1 144-15,-2 0-144 0,3-1 0 16,-2-3 144-16,3 2-144 0,8-2 0 0,-1-1 0 15,-2 2 0-15,9-3 0 0,-4 2 0 0,-4 1-272 16,-2 2 16-16,4 0 16 0,-4 1 240 16,-6 0 0-16,3 0 0 0</inkml:trace>
  <inkml:trace contextRef="#ctx0" brushRef="#br0" timeOffset="44942.797">12752 6952 17503 0,'0'0'1552'0,"0"0"-1232"0,-3-5-320 0,3 5 0 0,-2-8 3248 0,2 8 592 16,-4-8 112-16,4 8 16 0,0 0-1520 0,0 0-304 15,-3-5-64-15,3 5-16 0,0 0-848 0,0 0-160 16,0 0-32-16,0 0-16 0,-8 3-448 0,2 2-96 16,-1 3-16-16,1 3 0 0,-1 2-192 0,1 4-32 15,0 2-16-15,-1 1 0 0,1 4-208 0,-1 0 0 16,2 2 0-16,0 13 0 0,3 0 0 0,2-6 0 0,2-13 0 15,-1 1-160-15,1-1-128 0,1 0-32 0,1-2 0 32,2-1-1104-32,0-2-240 0,2-2-32 0,2-2-6448 15,1-1-1296-15,1-2-256 0</inkml:trace>
  <inkml:trace contextRef="#ctx0" brushRef="#br0" timeOffset="45341.427">12840 7330 11967 0,'0'0'528'0,"0"0"112"0,0 0-512 0,0 0-128 0,0 0 0 0,0 0 0 16,0 0 3376-16,8-3 640 0,-2-2 128 0,3-1 16 16,1-2-2320-16,1 0-480 0,0-2-80 0,11-3-32 0,-3-1-992 15,-4 0-256-15,2 1 0 0,-1 0 640 0,0-2 64 16,-3 0 32-16,-1 0 0 15,-2 0-432-15,0 2-96 0,0-1-16 0,2-7 0 0,-1 1-192 16,-5 5 0-16,-2-6 0 0,-1 2 0 16,-1 3 0-16,-1 0 0 0,-1 1 480 0,0-2 48 15,1 1 16-15,-7-4 0 0,-1 2-544 16,3 5 0-16,-2 1 0 0,0 1 240 0,-1 2-64 16,2 3-16-16,-1 1 0 0,6 5 16 0,-8-2 0 15,1 2 0-15,-1 7 0 0,-1 3-176 16,1-1 0-16,0 10 0 0,0 4 0 0,1 0 0 0,2 3 0 15,-1 1 0-15,3 2 0 0,-1 0-160 16,0 13 160-16,2 0 0 0,2-9 0 0,0-4 0 16,2-5-352-16,3-2 32 0,-1-2 0 0,12 7 0 47,-1-7-128-47,0-7 0 0,-3-6-16 0,-1-3-15344 0</inkml:trace>
  <inkml:trace contextRef="#ctx0" brushRef="#br0" timeOffset="45634.177">13187 7189 11967 0,'0'0'1072'0,"0"0"-864"0,0 0-208 0,0 0 0 0,0 0 4624 0,0 0 880 0,0 0 192 0,0 0 16 0,4-7-3104 0,-4 7-624 15,6-6-128-15,-6 6-32 0,9-5-1088 0,1 1-224 16,-3 0-32-16,1 1-16 0,0 0-304 0,2 0-160 16,0 2 160-16,0-1-160 0,0 0 0 0,1-1 0 15,1-2 0-15,1 3 0 0,-1 0 0 0,1 0-336 16,-2-2 48-16,2 2 16 15,0 1-2096-15,-1-2-400 0,1-2-96 0</inkml:trace>
  <inkml:trace contextRef="#ctx0" brushRef="#br0" timeOffset="45872.972">13532 6932 35071 0,'0'0'768'0,"0"0"176"0,0 0 16 0,0 0 16 0,0 0-784 0,0 0-192 0,0 0 0 0,0 0 0 16,0 0 0-16,0 0 0 0,0 0 0 16,0 0 1792-16,0 0 304 0,7 8 64 0,-3 1 16 15,-1 1-1504-15,-3 1-288 0,1 0-64 0,-2 8-16 16,1 2-304-16,1-4 0 0,1-1 0 16,-2 0 0-16,2 0 128 0,0 1-128 0,0 15 0 31,3-4-1664-31,-2-8-448 0</inkml:trace>
  <inkml:trace contextRef="#ctx0" brushRef="#br0" timeOffset="46143.247">13701 6857 18431 0,'0'0'1632'15,"0"0"-1312"-15,0 0-320 0,0 0 0 0,0 0 3328 0,0 0 608 0,0 0 112 0,0 0 32 16,0 0-2160-16,0 0-416 16,10 0-96-16,0 5 0 0,1 0-1136 0,-1 1-272 0,-1 0 0 15,0 1 976-15,-3 0 144 0,1 0 32 0,1 3 0 16,0 1-640-16,0 2-128 0,-2 1-32 0,0 1 0 16,-1 2-224-16,0 0-128 0,1 2 160 0,-3 9-160 15,-2 0 0-15,-1-4 0 0,0 0 0 16,-3 1 0-16,-2-1 0 0,-1 0 0 0,-5 8 0 15,-2-1 0-15,0-7 0 0</inkml:trace>
  <inkml:trace contextRef="#ctx0" brushRef="#br0" timeOffset="51066.113">15644 7328 10127 0,'0'0'448'0,"-4"-1"96"0,-2 0-544 0,6 1 0 0,-4 0 0 0,-3 1 0 0,2 0 3952 0,0 1 672 0,0 3 144 0,0 0 32 16,1 1-3264-16,0 2-640 0,-1 1-128 0,2 4-16 16,0 1-496-16,-2 1-80 0,2 1-32 0,1 1 0 15,-1 2-144-15,1 0 0 0,0-1 0 0,1 1 0 16,0 0 0-16,1-1 0 0,1 0 0 0,0 1 0 0,1-3 0 16,0-1 0-16,2-3 0 15,-1-5 0-15,1-1 0 0,2-3 0 0,2-3 0 0,0-3 0 16,1-3 0-16,1-1 0 0,1-2 0 0,1-2 160 15,-2-1-160-15,0-1 160 0,-1-2-160 0,0 2 0 16,-3 0 144-16,2-3-144 0,-1 2 0 16,-2 2 0-16,-2 3 0 0,1 3 0 0,-1 1 0 15,-3 5 0-15,0 0 0 0,0 0 0 0,0 0-128 16,0 0 128-16,3 9-128 0,2 1 128 16,-3 0 0-16,0 0 0 0,2 1 192 0,1 0 80 15,-1-1 16-15,2 0 0 0,-1-3-288 0,3 1 0 0,-4 0 0 16,3-3 0-16,-2-2 0 0,3 0 0 0,0-1 0 15,1-2 0-15,-1-2 0 0,2-2 160 16,0-1-160-16,0-2 192 0,2 0-48 0,0-2 0 0,-1-2 0 0,1 0 0 16,1 0-144-16,-2 0 0 0,-2-1-160 0,1-2 160 31,0 0-2080-31,-1-1-320 0,-1-1-64 0</inkml:trace>
  <inkml:trace contextRef="#ctx0" brushRef="#br0" timeOffset="52063.166">16082 6911 23039 0,'0'0'2048'0,"0"0"-1648"0,-3-2-400 0,-2 0 0 0,5 2 2256 0,0 0 368 0,0 0 80 0,0 0 16 0,0 0-1232 0,0 0-240 15,0 0-48-15,1 8-16 0,1 2-528 0,2 2-96 16,0 1-32-16,1 3 0 0,-1 3-176 0,-2 2-32 15,1 2-16-15,0 1 0 0,-1 2-160 0,1 1-16 16,-2 2-128-16,0 3 192 0,-1-1-192 0,0 1 0 16,0 1 128-16,1 0-128 0,-1 1 0 0,2-1 0 15,0-2 128-15,-1-3-128 0,1-3 0 0,0-2-128 16,0-3 128-16,2-4-208 0,-3-2-64 0,1-3-16 16,1-4 0-16,1-2 0 15,-4-5-256-15,5-1-48 0,1-3-16 0,-1-1 0 0,1-3 304 0,0-3 64 0,1-3 16 0,-1 0 0 16,0-1 224-16,1 0 0 0,-2-2 0 0,2 2 0 15,-2 0 0-15,0 1 0 0,-1 1 0 0,0 2 0 16,1 0 0-16,0 2 0 16,1 3 0-16,-2 1 0 0,-4 5 0 0,0 0-144 0,0 0 144 0,0 0 0 15,6 5 0-15,0-1-128 0,2 2 128 0,-4 1 0 16,1 2 0-16,0 1 0 0,1 0 0 0,-1-1 0 16,1-2 0-16,1 0 0 0,2 0 0 0,0-2 0 15,0-2 0-15,2-1 0 0,0-2 0 0,2-2 0 16,0-1-256-16,2-2 16 0,-1-4 16 0,1-1 0 15,2 0 96-15,-1-2 128 0,1 0-208 0,-4-1 80 16,-1-1 128-16,-2 0-128 0,-1 1 128 0,0-1-128 16,-3-1-80-16,-1 0-16 0,-2-2 0 0,-1 1 0 15,0 1-384-15,-3 1-80 0,-2 0-16 0,0 0 0 16,-2-1 0-16,0 3-16 0,-2 0 0 0,-1 3 0 16,0 2 400-16,-1 2 96 0,0 2 16 0,0 3 0 0,-1 3 208 0,3 4 240 15,-1 1-48-15,0 4-16 0,-1 1 16 0,2 2 16 16,-1 3 0-16,0 2 0 0,3 1 16 0,0 1 0 15,3 1 0-15,-1 1 0 0,2 0-96 0,2 0 0 16,0-1-128-16,2-1 192 0,3-1-192 0,0-2 0 16,1-2 128-16,1-4-128 0,-1-2 128 0,3-4 0 15,0-1-128-15,2-2 192 0,0-1 0 0,2-3-16 16,0-5 0-16,0-3 0 0,0-1-32 0,1-4 0 16,0 0 0-16,-2 0 0 0,2 0-144 0,-4 0 192 15,-1 1-192-15,-2-1 192 0,2 2-192 0,-3 2 0 0,-2 0 0 16,0 2 0-16,-1 2-256 0,-1 0 64 15,-3 5 0-15,0 0 16 0,0 0 48 0,0 0 0 0,0 0 0 0,4 6 0 16,-4 0 128-16,1 2 0 0,1 0 0 0,-2 1 0 16,1 0 0-16,1 1 0 15,1-3 128-15,-1 1-128 0,1-1 0 0,1 0 0 16,2-2 0-16,-6-5 0 0,7 4 0 0,1-2 0 0,2-3 0 0,1-1 0 16,-1-4 176-16,2-2 16 0,1-1 0 0,3-4 0 15,0 0-64-15,2-2-128 0,0-1 192 0,-1 1-64 16,0-1-128-16,0-1 0 0,2 1 0 0,-4 0 0 15,-1-1 0-15,-2 0 0 0,-2-1 128 0,-2 3-128 16,-2 1-192-16,-4-1-64 0,-3 2 0 0,-2 1-16 0,-3-1-48 0,0 3-16 16,-3 2 0-16,0 3 0 15,-3 2 336-15,1 1 0 0,-1 5 0 0,1 1 0 16,-1 3 176-16,1 3 96 0,-1 2 32 0,1 2 0 16,0 2-32-16,1 3 0 0,0 1 0 0,2 1 0 0,0 0 0 0,3 2 0 15,0 1 0-15,2 1 0 0,3 2-144 0,2-2-128 16,3-1 144-16,1-2-144 0,4-3 0 0,0-3 0 15,3-2 0-15,2-3 0 0,1-4 0 0,3-1 0 16,2-3 0-16,2-2 0 0,0-2-208 0,3-3-48 16,2-3 0-16,-1 1 0 15,-1-3-2096-15,-1-1-416 0</inkml:trace>
  <inkml:trace contextRef="#ctx0" brushRef="#br0" timeOffset="53432.848">18444 6788 11055 0,'-4'-8'976'0,"-1"-1"-784"0,1-1-192 16,2-1 0-16,2-3 6496 0,-1 2 1248 0,1 1 256 0,0 1 64 0,1-1-5088 0,0 3-1008 15,0 0-208-15,-1 8-32 16,3-9-576-16,-3 9-128 0,0 0 0 0,0 0-16 0,0 0-432 0,0 0-96 16,0 0-16-16,0 0 0 15,0 0-272-15,6 9-48 0,0 2-16 0,-2 3 0 0,-1 4-128 0,2 2 0 16,-1 2 0-16,0-5 128 0,-1 5-128 0,0 4 0 15,2 1 0-15,-1 4 0 0,-1 2 0 0,2 0 0 16,0 2 0-16,1-1 0 0,-2 0 0 0,2 0 0 16,-1 0 128-16,1-1-128 0,-1-3 0 0,1-2 0 15,-3-3 0-15,1-1 128 0,2-2-128 0,-2-2 0 16,1-1 0-16,-2-2 0 0,-2-1 0 0,0-2 0 16,1-2 0-16,2-1 0 0,-2-2 0 0,1-1 0 15,-3-8 128-15,4 6-128 0,-4-6 0 0,0 0 0 16,0 0 0-16,0 0 0 0,0 0 0 0,0 0 0 15,0 0 0-15,6-2 128 0,-6 2-128 0,4-7 0 16,1 1 144-16,-2-3-144 0,-1-1 0 0,0-2 128 0,1-1-128 0,-1-2 0 16,0-1 0-16,1-1 0 15,1-1 0-15,-2-2 128 0,2-3-128 0,1 0 0 0,-2-1 0 0,1-2 0 16,1 0 0-16,-1-2 0 0,1 2 0 0,0 0 0 16,1-1 0-16,-1 1 0 0,1 2 0 0,0-1 0 15,1 2 0-15,-1 1 0 0,0 2 0 0,2-3 0 16,-2 5 0-16,0 3 0 0,-3 3 0 0,1 3 0 15,-4 9 0-15,0 0 0 0,5-6 0 0,-5 6 0 0,0 0 0 0,0 0 0 16,7-1 0-16,-7 1 128 0,8 4-128 0,-1 1 0 16,-2 1 0-16,1 2 0 15,-1 2 0-15,1 1 0 0,0 2 0 0,1 2 0 0,0 2 0 0,-1 2 0 16,1 1 0-16,2 2 0 0,-4 0 0 0,2 0 0 16,0 2 0-16,0-1 0 0,-2 1 0 0,1 0 0 15,-1-1 0-15,2 0 0 16,0-2 0-16,-1 0 0 0,1-2 0 0,-2-2 0 0,1-1 0 0,0-1 0 15,0-3 0-15,-1 0 0 0,-1-2 0 0,0 0 0 16,-1-1 0-16,1-1 0 0,-1-2 0 0,-1 0 0 16,2-1 0-16,-4-5 128 0,0 0-128 0,4 6 0 15,-4-6 0-15,0 0 0 0,0 0 0 0,0 0 0 16,0 0 0-16,5 4 128 0,-5-4-128 0,0 0 0 16,0 0 0-16,0 0 0 0,0 0 0 0,0 0 0 15,7 1 0-15,-7-1 0 0,0 0 0 0,0 0 0 16,0 0 0-16,7-1 128 0,-7 1-128 0,6-3 0 15,0-2 0-15,-1 1 0 0,1-1 0 0,-2-2 0 0,2 0 0 0,2-4 128 16,-1-1-128-16,-1-2 0 0,-2-3 0 0,0-1 0 16,2-3 0-16,-1-2 0 15,1-4 0-15,-3 8 128 0,3-6-128 0,-1-2 0 0,1-2 0 0,4-15 0 16,-1 1 0-16,0 5 0 0,0 3 0 0,-1 3 0 16,-1 3 0-16,1 3 0 0,0 3 0 0,-2 2 0 15,1 1 0-15,0 5 0 0,-2-1 0 0,0 4 0 16,-2 1 0-16,0 0 0 0,0 1 0 0,1 1 0 15,-2 2-240-15,-2 7 48 0,4-8 0 0,-1 1 0 16,-1 1-640-16,-2 6-128 0,2-8-32 0,-2 8 0 16,0 0-864-16,0 0-192 0,2-8-16 0,-1 2-11280 15,-1 6-2256-15</inkml:trace>
  <inkml:trace contextRef="#ctx0" brushRef="#br0" timeOffset="53747.309">19540 6236 26719 0,'0'0'2368'0,"0"0"-1888"0,0-9-480 0,0 9 0 0,2-6 2032 0,-2 6 304 16,0 0 64-16,0-7 16 0,0 7-704 0,0 0-144 15,0 0-32-15,0 0 0 0,0 0-832 0,0 0-192 16,-7 5-16-16,0 6-16 0,-1 4-224 0,1 2-32 0,-2 3-16 0,0 3 0 16,1 1-208-16,2 3-160 15,-1 0 32-15,1 3 0 0,-1 2-128 0,3 2-32 16,0 0 0-16,2-1 0 16,2-1-1248-16,2-2-240 0,2-2-48 0,1-2-16 15,0-4-912-15,1-3-176 0,2-1-32 0,2-5-5712 16,0-3-1136-16</inkml:trace>
  <inkml:trace contextRef="#ctx0" brushRef="#br0" timeOffset="54163.476">19656 6607 13823 0,'-9'6'608'0,"3"-1"128"0,0-1-592 0,6-4-144 16,-3 7 0-16,3-7 0 0,-3 10 3296 0,3-10 624 15,0 0 128-15,0 0 32 0,8 5-2016 0,1-2-400 16,0-3-64-16,2-2-32 0,1-1-608 0,1-3-112 16,1-1-16-16,2-3-16 0,-1-3-368 0,2-3-64 15,-1 0 0-15,1 0-16 0,-3 0-176 0,-1-1-48 16,-1-1 0-16,0 0 0 0,0 0-16 0,-1 1-128 16,-1-3 192-16,-1 0-64 0,0 1-128 0,-1 2 192 15,-2-1-192-15,0 1 192 0,-3-2-192 0,-1 2 0 16,-2 1-160-16,-2 1 160 0,-1 0-384 0,-2 2 0 15,1 2 16-15,-1 1 0 0,-1 0 144 0,-1 3 32 16,1 1 0-16,6 6 0 0,-10 2 192 0,1 3 0 16,0 1 0-16,1 4 0 0,2 2 0 0,-3 4 0 15,1 0 0-15,1 3 0 0,0 1 128 0,2 2-128 16,-3 1 0-16,2 2 0 0,1 1 0 0,3 2 0 16,1-1 0-16,2 0 0 0,1-2 0 0,2-1 0 0,2-2 0 15,3-3 0-15,-4-5 0 0,3-2 0 0,1-2 0 0,0-2-144 31,1-2-320-31,2-4-64 0,2-2-16 0,-1-5 0 16,2 0-1120-16,2-5-208 0,-2-3-48 0,-4 3-11904 0</inkml:trace>
  <inkml:trace contextRef="#ctx0" brushRef="#br0" timeOffset="54381.276">20033 6181 1839 0,'0'0'160'0,"0"0"-160"16,0 0 0-16,0 0 0 0,0 0 6672 0,0 0 1312 15,0 0 256-15,0 0 48 0,0 0-5744 0,2 10-1152 16,-1-1-240-16,4 1-32 0,1 1 64 0,1 1 16 16,2 0 0-16,0 1 0 0,-2 0-304 0,3 1-48 15,-2 1-16-15,0 2 0 0,0 4-320 0,0 1-80 16,0-1-16-16,-3 3 0 0,0 1-240 0,-2 1-48 16,-1 0-128-16,-1 3 192 0,0 1-192 0,-4-1 176 15,-4 1-176-15,0 1 160 16,-3-1-480-16,-3 0-80 0,-3 0-32 0,1 0-12704 15,-1-3-2544-15</inkml:trace>
  <inkml:trace contextRef="#ctx0" brushRef="#br0" timeOffset="57667.962">20468 7053 33455 0,'0'0'1472'0,"-8"1"320"0,-1-2-1424 0,9 1-368 0,0 0 0 0,-8 1 0 0,8-1 1584 0,0 0 240 0,0 0 48 0,0 0 16 15,0 0-256-15,0 0-48 0,0 0-16 0,0 0 0 16,0 0-848-16,10-1-160 16,0-1-48-16,1 0 0 0,2-3-272 0,3 2-64 0,0-1-16 0,5 0 0 15,0 0-160-15,0 0 0 0,0 0 0 0,1-1 128 16,1-1-128-16,0 0 0 0,-4-1 0 0,0 2 0 31,-1 0-1344-31,1 2-128 0,0 0-48 0,-2-1 0 0,0 1-1072 0,-4 0-224 0,-2 1-32 0,-11 2-8112 16,10 0-1632-16</inkml:trace>
  <inkml:trace contextRef="#ctx0" brushRef="#br0" timeOffset="57871.066">20627 7171 14735 0,'-17'1'1312'0,"6"-1"-1056"16,-2-2-256-16,2 1 0 0,3 0 4960 0,2 0 928 16,6 1 192-16,0 0 48 0,0 0-3952 0,0 0-800 15,0 0-160-15,0 0-16 0,10-5-496 0,2 1-80 16,4-1-32-16,1 1 0 0,3 0-592 0,2-2 0 16,-2 1 0-16,1 0 0 0,0 0-304 0,-1 0-16 15,1 1-16-15,0 1 0 16,0 0-2352-16,1 2-480 0,1 0-96 0</inkml:trace>
  <inkml:trace contextRef="#ctx0" brushRef="#br0" timeOffset="58517.197">21378 6435 34383 0,'-2'-12'1520'0,"2"12"320"0,-1-9-1472 0,1 0-368 16,1 3 0-16,0-2 0 16,-1 8 1648-16,1-8 256 0,-1 8 48 0,0 0 16 15,3-7-192-15,-3 7-48 0,0 0 0 0,0 0 0 0,0 0-896 0,0 0-192 16,0 0-48-16,0 0 0 0,0 0-320 0,5 11-64 15,-2 1-16-15,0 2 0 0,-1 4-64 0,-1 4 0 16,-1 3-128-16,0 4 192 0,0 1-192 0,-1 4 144 16,-1 6-144-16,-2 4 128 0,-1 3-128 0,0 5 0 15,0 4 0-15,-1 4 0 0,1 1 0 0,2 3 0 16,-1 1 0-16,3-1 0 0,-3-2 0 0,3-4 0 16,-1-5-224-16,2-2 80 0,0-5 144 0,0-4 0 15,0-6 0-15,2-2-128 0,-2-1 128 0,0-4 0 16,0-4 0-16,0-3 0 0,1-3 0 0,-1-1 0 15,0-1 0-15,0-4 0 0,1-3 0 0,-1-1 0 0,-1-1 0 0,1-8 128 16,0 0-128-16,0 0 0 16,0 0 128-16,-1 6-128 0,1-6 128 0,0 0-128 15,0 0 128-15,0 0-128 0,-7 6 0 0,7-6 144 16,0 0-144-16,0 0 0 0,-8 1 160 0,8-1-160 16,0 0 128-16,-6-1-128 0,6 1 128 0,0 0-128 15,0 0 0-15,0 0 128 0,-7-1-128 0,7 1 0 0,0 0 0 0,0 0 0 16,0 0 0-16,0 0 128 0,0 0-128 0,0 0 0 15,0 0 0-15,0 0 0 0,0 0 0 0,0 0 0 16,0 0 0-16,0 0 0 0,12 0 0 0,2 1 0 16,0-2 0-16,0 0 0 0,3 0 0 0,1-2 0 15,3 2-144-15,2 0 144 0,3 0 0 0,-1 1 0 16,0-1 0-16,2 1-128 0,-1 1 128 0,-1 0 0 16,1 1-176-16,-2 0 32 0,-1-2 0 0,0 1 0 15,-1-1-400-15,0 0-80 0,-1-1-16 0,0-1 0 16,-1 2-1600-16,-3 0-336 0,-2-1-64 0,-3 0-16368 15</inkml:trace>
  <inkml:trace contextRef="#ctx0" brushRef="#br0" timeOffset="59004.933">21245 6391 35823 0,'0'0'1584'0,"0"0"336"0,0 0-1536 0,0 0-384 0,0 0 0 0,0 0 0 0,0 0 1392 0,0 0 208 16,0 0 32-16,0 0 16 0,10-1-192 0,2-2-48 16,2-2 0-16,1 0 0 0,1-1-752 0,2 0-144 15,2-2-48-15,2 0 0 0,1-1-240 0,1 1-48 16,3-1-16-16,0 1 0 0,1 0-160 0,-1 2 0 16,3-1 0-16,-2 1 0 0,-1-2 0 0,-1 0 0 15,-2 3-192-15,2-1 192 16,-2 3-1808-16,0 0-240 0,0-2-64 0,-1 2-11056 15,2 2-2208-15</inkml:trace>
  <inkml:trace contextRef="#ctx0" brushRef="#br0" timeOffset="60185.768">21872 6769 32063 0,'0'0'0'0,"0"0"0"0,6-7 0 0,-3-5 0 0,3 4 1696 0,-6 8 352 0,4-8 64 0,-4 8 0 0,4-6-192 0,-4 6-64 0,0 0 0 0,0 0 0 0,0 0-928 0,0 0-192 15,0 0-32-15,0 0-16 0,0 10-208 0,-1 2-32 0,-2 3-16 0,-1 3 0 16,-3 0-208-16,-1 4-32 16,1 1-16-16,-2 2 0 0,0-2-176 0,1 2 0 0,1 3 0 0,-1-2 0 15,1-1 0-15,3 1 0 0,0-2 0 0,0 0 0 16,2-1-224-16,1-3 80 0,1-3 16 0,2 0 0 15,1-5-176-15,1-1-16 16,0-2-16-16,2-3 0 16,-6-6-80-16,11 4-16 0,0-3 0 0,1-3 0 0,2-4-80 15,0-3-32-15,2-3 0 0,1-1 0 0,0-5 352 0,0 2 64 0,-1-2 128 0,-1 1-208 16,-2-1 208-16,0 2-192 0,-2 1 192 0,-3 3-192 16,-1 2 16-16,-2 3 16 0,-5 7 0 0,5-7 0 15,-5 7 160-15,0 0 0 0,0 0-144 0,0 0 144 16,0 0 0-16,0 10-176 0,0 2 176 0,-1 1-128 0,0 0 128 0,1 3 0 15,1-1 0-15,2 2 0 0,0-1 0 0,2 0 0 16,0-1 0-16,3-1-128 0,0-3 128 0,-1-1 0 16,1-2 0-16,1-1 0 0,0-3 0 0,2-1-128 15,1-2 128-15,1-2 0 0,1-2-208 0,2-4 32 16,-1-3 16-16,2-1 0 0,0-1 160 0,1-4 0 16,-2-3 0-16,1 0 0 0,-2 1 0 0,-2-1-128 15,-1-1 128-15,-2-1 0 0,-2-1-128 0,0-2 128 16,-3 1-128-16,1 1 128 15,-2 1-464-15,-1 0-16 0,0 0 0 0,-2 3 0 16,0 0-144-16,-1 3-16 0,0-1-16 0,1 4 0 16,-1 2-240-16,0 1-32 0,0 9-16 0,0 0 0 15,0 0-1760-15,0 0-368 0</inkml:trace>
  <inkml:trace contextRef="#ctx0" brushRef="#br0" timeOffset="60636.016">22510 7248 33455 0,'0'0'1472'0,"0"0"320"0,0 0-1424 0,0 0-368 0,0 0 0 0,0 0 0 0,0 0 1488 0,0 0 240 0,0 0 32 0,0 0 16 0,0 0-256 0,0 0-48 16,0 0-16-16,0 0 0 0,0 0-784 0,3 9-160 16,-3 1-16-16,-2 1-16 0,0 0-224 0,-1 1-32 0,0 1-16 0,-1 1 0 15,0 1-80-15,0 0-128 16,-1 0 176-16,2 1-176 0,1-3 0 0,-1 0 0 16,0-2 0-16,3 1 0 0,1 0-176 0,1-1-80 15,1-1-32-15,0-2 0 16,-3-8-1376-16,10 7-256 0,-1-4-64 0,1-3-16 15,2-2-1536-15,0-4-304 0</inkml:trace>
  <inkml:trace contextRef="#ctx0" brushRef="#br0" timeOffset="60792.765">22582 7115 10127 0,'-11'0'448'0,"11"0"96"0,-8 1-544 0,8-1 0 16,0 0 0-16,0 0 0 15,0 0 5184-15,0 0 912 0,0 0 192 0,0 0 48 16,0 10-5232-16,3-1-1104 0,-3-9 0 0,8 11-240 16,1-1-2608-16,0-2-528 0</inkml:trace>
  <inkml:trace contextRef="#ctx0" brushRef="#br0" timeOffset="61252.941">22755 7261 28671 0,'0'0'1280'0,"0"0"256"0,0 0-1232 0,0 0-304 0,0 0 0 0,0 0 0 15,0 0 1408-15,0 0 240 16,0 0 32-16,0 0 16 0,2 10-256 0,0 1-48 0,-1 0-16 0,0 2 0 16,0-1-768-16,1 2-160 15,1 0-16-15,-1 3-16 0,-1 3-192 0,1 2-32 0,1 0-16 0,1 1 0 0,-2 2-176 0,-1 1 0 16,0-1 144-16,1 2-144 0,1-1 0 16,-2 0 0-16,-1 0 0 0,1-1 128 15,-1-1-128-15,0 0 0 0,-1 0 0 0,0-4 0 16,-1-1 0-16,0-1 128 0,0-1-128 0,0 0 0 15,-1-1 0-15,-1 0 0 0,0-3 0 0,-2-1 128 16,-1-1-128-16,-1 0 0 0,1-2 0 0,-1 0 0 0,-1-1 0 0,1-1-192 16,-2-1 192-16,0-2-192 0,-1 1 192 0,0-1-192 15,1-1 192-15,0-2-192 0,-1-2 192 0,2 0-208 16,0 0 80-16,0 0 128 0,1-3-320 0,8 4 48 16,-9-6 16-16,4-2 0 15,2 0-1152-15,-1 0-208 0,2-3-48 0,1 0-9264 16,0 0-1840-16</inkml:trace>
  <inkml:trace contextRef="#ctx0" brushRef="#br0" timeOffset="61458.529">22720 7077 39103 0,'0'0'1728'0,"0"0"368"0,-2-7-1680 0,2 7-416 0,2-8 0 0,-2 8 0 0,3-8 192 0,-3 8-64 0,5-7 0 0,-5 7 0 15,7-5-128-15,-7 5 0 0,9-2 0 0,-9 2 0 32,0 0-1472-32,9 2-384 0,-9-2-80 0</inkml:trace>
  <inkml:trace contextRef="#ctx0" brushRef="#br0" timeOffset="62303.02">22639 6312 16575 0,'0'0'1472'0,"4"-8"-1168"0,-1-1-304 0,0 2 0 0,0-1 2464 0,-3 8 432 0,2-8 96 0,-2 8 16 16,3-7-736-16,-3 7-144 15,0 0-16-15,0 0-16 0,0 0-928 0,0 0-176 0,0 0-32 0,0 0-16 16,-8 3-336-16,0 3-64 16,1 3-16-16,-1 2 0 0,-1 1-288 0,1 5-64 0,0 4-16 0,-1 2 0 15,0 1-160-15,2 2 0 0,0 1 144 0,0 0-144 16,2 2 0-16,1 0 0 0,1-1 0 0,2 1 0 15,2-3-304-15,0-3-80 0,1-2 0 0,0-2-16 16,2-2-624 0,1 0-112-16,0-4-16 0,0-2-16 0,2-2-2416 0,-1-2-496 0</inkml:trace>
  <inkml:trace contextRef="#ctx0" brushRef="#br0" timeOffset="62687.036">22667 6592 24303 0,'0'0'1072'0,"0"0"224"0,0 0-1040 16,0 0-256-16,0 0 0 0,9 4 0 0,0-1 816 0,0-3 96 16,2-1 32-16,-1-1 0 0,1 1 64 0,1-2 16 15,0-1 0-15,1 0 0 0,1-1-528 0,0 0-112 16,0-1 0-16,0-2-16 0,2 0-176 0,-2-1-48 0,-1 0 0 0,1-2 0 15,-3-2-144-15,0 1 0 16,-2 0 144-16,-1 0-144 0,-1-1 0 0,0 0 144 16,1-2-144-16,-2-1 0 0,-3 1 0 0,1-1 0 15,0-1 0-15,-2 1 0 0,1-1-144 0,-2 2 16 0,-1-1 0 0,-1 4 0 16,0 1 128-16,0 2 0 0,1-1 0 0,-2 2-128 16,-3 2 128-16,5 6 0 0,-5-4 0 0,5 4 0 15,-8 0 144-15,8 0 64 0,-10 4 16 0,1 3 0 16,2 0-224-16,-3 1 176 0,0 2-176 0,1 1 160 15,0 2-160-15,1 4 0 0,-1 1 0 0,0 4 0 16,1 0 0-16,2 3 0 0,-1-2 0 0,3 0 0 0,0 0-448 0,3-1 48 16,1-2 0-16,2-2 0 15,2 2-2208-15,0-2-432 0,2-3-96 0</inkml:trace>
  <inkml:trace contextRef="#ctx0" brushRef="#br0" timeOffset="63254.152">23186 6206 19343 0,'0'0'1728'0,"0"0"-1392"0,0 0-336 0,0 0 0 0,0 0 2304 0,0 0 384 16,0 0 64-16,0 0 32 0,0 0-960 0,0 0-192 15,5 7-32-15,0-1-16 0,-5-6-880 0,4 10-160 16,-1 0-32-16,1 1-16 0,-1 2-240 0,-1 2-32 16,-1 0-16-16,0 3 0 0,0-1-16 0,-1 2-16 0,-1 0 0 0,-1 1 0 15,-1 0-48-15,1 0-128 16,1-1 192-16,-3-6-64 0,1 0-128 0,-3 9 0 16,1-3 0-16,1-5 128 0,-2 0-128 0,-3 4-144 0,0-2 144 0,1-3-208 31,-1-1-1648-31,1-1-336 0,2-1-64 0</inkml:trace>
  <inkml:trace contextRef="#ctx0" brushRef="#br0" timeOffset="64732.716">23486 6127 1839 0,'0'0'160'0,"0"0"-160"0,0 0 0 0,0 0 0 0,0 0 5296 0,0 0 1024 0,0 0 208 0,0 0 32 16,0 0-3680-16,7-4-720 0,-7 4-160 0,6-3-16 15,0 2-736-15,1 0-144 0,-7 1-16 0,13 0-16 16,-2 0-544-16,1 1-96 0,1 0-32 0,-1-1 0 15,-1-2-128-15,0 0-16 0,0 2-16 0,1 0 0 16,0-1-64-16,0 0-16 0,0 0 0 0,-1 0 0 16,0-2-160-16,-1 1 192 0,-1 0-192 0,0 0 192 15,0 1-32-15,-9 1 0 0,0 0 0 0,10-1 0 16,-2 3 96-16,-8-2 0 0,0 0 16 0,0 0 0 16,9 3 160-16,-9-3 16 0,0 0 16 0,7 7 0 0,-7-7-80 0,0 0-32 15,4 10 0-15,-2-5 0 0,-1 2-48 0,2 4-16 16,-2 1 0-16,0 0 0 0,-1 0-32 0,0 3-16 15,0 3 0-15,1 1 0 0,-2-1 0 0,0 4 0 16,-1 2 0-16,0 3 0 0,1 4-240 0,-1 2 0 16,-2 2 0-16,-1 2 0 0,2 3 160 0,-1 1-160 15,-2-1 160-15,2 2-160 0,0 1 128 0,1 0-128 16,-1 2 0-16,-1-1 144 0,2-2-144 0,0 0 128 16,1 0-128-16,-2-2 128 0,2-1-128 0,0-1 192 15,0 0-192-15,1-12 192 0,-1 2-64 0,1 12-128 16,1-5 192-16,0-11-64 0,-1 1 0 0,1 10 0 15,0-4 0-15,0-4 0 0,0-1-128 0,0-2 160 0,0 0-160 0,0-3 160 16,0-1-160-16,0-3 192 0,0-1-192 0,0 0 192 16,-1-3-64-16,2 0-128 15,-2-4 192-15,1 1-64 0,0-10 0 0,-1 8 0 0,1-8 0 0,0 0 0 16,-1 8 0-16,1-8-128 0,0 0 192 0,0 0-64 16,0 0 0-16,0 0-128 0,-2 6 192 0,2-6-64 15,0 0-128-15,0 0 160 0,0 0-160 0,0 0 160 16,0 0-160-16,0 0 192 15,0 0-192-15,0 0 192 0,0 0-192 0,0 0 192 0,0 0-192 0,0 0 192 0,0 0-192 0,0 0 0 16,-5 5 144-16,5-5-144 0,0 0 0 0,0 0 128 16,-5 2-128-16,5-2 0 15,0 0 0-15,0 0 144 0,-7 3-144 0,7-3 0 0,0 0 0 0,-5 2 0 16,5-2 0-16,-8 4 0 16,1-1 0-16,0 0 0 0,-2 2 0 0,0-2 0 0,-1 0 0 0,-1 2 0 15,-1 0 0-15,-1 1 0 0,-2-2 0 0,-1 1 0 16,0 0 0-16,-1-1 0 0,1 0 0 0,-1-1 0 15,-2 1 0-15,2 1 0 0,0-2 0 0,2-1 0 16,1 1-160-16,3-1 160 0,1-1 0 0,1 0 0 16,2-2-144-16,7 1 144 0,-7-2 0 0,7 2-160 15,0 0 160-15,0 0-128 0,0 0-64 0,0 0 0 16,-4-6 0-16,4 6 0 0,0 0 192 0,0 0 0 16,0-6-144-16,0 6 144 0,0 0 0 0,0 0 0 15,0 0 0-15,0 0 0 0,4-6 0 0,-4 6 0 16,0 0 0-16,0 0 0 0,0 0 128 0,0 0-128 0,0 0 128 0,0 0-128 15,0 0 128-15,0 0-128 16,0 0 128-16,0 0-128 0,0 0 0 0,0 0 0 16,0 0 128-16,0 0-128 0,0 0 0 0,0 0 0 0,0 0 0 0,0 0 128 15,0 0-128-15,0 0 0 16,0 0 0-16,0 0 0 0,0 0 0 0,0 0 0 0,0 0 128 0,0 0-128 16,0 0 0-16,0 0 0 0,0 0 0 0,0 0 0 15,0 0 0-15,0 0 0 0,0 0 0 0,0 0 0 16,0 0 0-16,0 0 0 0,0 0 0 0,0 0 0 15,6-1 128-15,4 1-128 0,0 0 0 0,1 0 128 16,1 0-128-16,1 3 0 0,-1-1 0 0,2 0 0 16,-1-1 0-16,0 0 0 0,0 0 0 0,2 1 0 15,0-1 0-15,0-1 0 0,0-1 0 0,0 0 0 16,-1 0 0-16,0 0 0 0,1-1 0 0,-1-2 0 0,-1 1 0 0,0 0 0 16,-1-1 0-16,-1 2 128 0,-11 2-128 0,12-2 0 15,-12 2 0-15,9-3 0 0,-9 3 0 0,0 0 0 16,0 0 128-16,0 0-128 15,0 0 0-15,0 0 0 0,0 0 144 0,0 0-144 0,0 0 0 0,0 0 128 16,0 0-128-16,0 0 0 0,0 0 0 0,0 0 0 16,0 0 0-16,0 0 0 0,0 0-240 0,-6 3 48 15,6-3 0-15,0 0 0 16,0 0-192-16,0 0-48 0,0 0 0 0,0 0 0 16,0 0-928-16,0 0-192 0,0 0-48 0,0 0 0 15,0 0-640-15,0 0-144 0,0 0-32 0,0 0-14992 0</inkml:trace>
  <inkml:trace contextRef="#ctx0" brushRef="#br0" timeOffset="92894.141">20658 8894 11055 0,'0'0'976'0,"0"0"-784"0,2-5-192 0,-2 5 0 0,10-12 2352 0,-10 12 416 0,0 0 96 0,0 0 16 0,4-9-448 0,0 2-96 16,-4 7-16-16,2-7 0 0,-2 7-592 0,3-8-128 16,-3 8-32-16,4-7 0 0,-4 7-160 0,0 0-16 0,2-8-16 0,-2 8 0 15,0 0-352-15,0 0-64 16,0-8 0-16,0 8-16 0,-5-8-320 0,5 8-64 16,-4-4-16-16,4 4 0 0,-8-4-176 0,-1 1-48 0,1 2 0 0,-2 0 0 15,-1 0-128-15,-1 2-48 0,-6 1 0 0,2 2 0 16,-3-1-16-16,1 3 0 0,0-1 0 0,0 3 0 15,0-1-128-15,2 2 0 0,-1 1 144 0,3 1-144 16,0 2 0-16,2 2 0 0,2-1 0 0,1 2 0 16,1 1-128-16,3-2 128 0,1 2-128 0,2-3 128 15,1-2-128-15,2 0 128 0,1-1-128 0,5-1 128 16,-3-2 0-16,4-1-160 0,2-3 160 0,1-1 0 16,2-2-144-16,3-1 144 0,-3-2 0 0,3-1-144 15,2-2 144-15,2-1-208 0,-3-3 80 0,2 0 128 0,0-2-144 16,-3-1 144-16,-1-1 0 0,0-1 0 15,-3-1 0-15,-1-1 0 0,-1-2 0 0,-2 1 0 0,-2-1 0 0,0-1 0 16,-2 1 0-16,-1-2 0 0,1 0 0 0,-4-1 0 16,1-2 0-16,0 1 0 0,-1 0 0 0,0 1 0 15,-1 0 0-15,1 1 0 0,0 2 0 0,0-1 0 16,1 0 0-16,-1 4 0 0,0 0 0 0,0 1 0 16,0 2 0-16,0 1 0 0,0 0 0 0,1 1 0 15,1 2 0-15,-1 0 0 0,-1 8 0 0,3-8 176 0,-3 8-176 0,0 0 160 16,0 0-160-16,0 0 192 15,0 0-192-15,0 0 192 0,0 0-48 0,0 0 0 16,0 0 0-16,2 16 0 0,-2 2-16 0,0 3 0 16,-1 1 0-16,0 3 0 0,-2 3-128 0,2 3 0 0,1 0 0 0,0 3 128 15,-1 3-128-15,1 2 0 0,1-2 0 0,0 1 0 16,0 0 0-16,1-2-176 16,-1-2 176-16,1-2-192 0,0-2-48 0,0-5-16 0,2-3 0 0,-1-2 0 31,0-2-192-31,-1-4-64 0,1-2 0 0,-1-2 0 15,-2-10-752-15,0 0-144 0,0 0-48 0,0 0 0 16,0 0-1104-16,0 0-240 0,0 0-32 0</inkml:trace>
  <inkml:trace contextRef="#ctx0" brushRef="#br0" timeOffset="102965.617">20828 9303 4607 0,'0'0'400'0,"0"0"-400"0,0 0 0 0,0 0 0 0,0 0 4560 0,0 0 832 0,0 0 176 0,0 0 16 0,0 0-3424 0,0 0-688 0,8-4-144 0,-8 4-32 0,8-5-272 0,-2 1-64 16,1-1-16-16,0 1 0 0,-7 4-304 0,8-7-64 16,0 1-16-16,-1 0 0 0,-1-1-208 0,1 0-32 15,0-2-16-15,-1 0 0 0,2 0 48 0,-3-1 16 16,1 1 0-16,-1-2 0 0,0 0 16 0,-1 0 0 15,1 0 0-15,-1 0 0 0,1 0-32 0,-1 0 0 0,-2 0 0 0,0 0 0 16,0-2 16-16,-2 4 0 16,-1-2 0-16,0 0 0 0,0-2 64 0,-1 1 16 0,1 1 0 0,-3 1 0 15,1 1-144-15,-1 1-32 0,-2 1 0 16,0 2 0-16,-2-1-16 0,0 3-16 0,-2 1 0 0,0 2 0 16,1 1 0-16,-2 2 0 15,-3 2 0-15,3 3 0 0,-1 3-240 0,2 3 0 0,2 0 0 0,-1 1 0 16,-1 2 0-16,1 1 0 0,1 3 0 0,2 2 0 15,0 2 0-15,3-1 0 0,2 0-160 0,2-2 160 16,1-1-128-16,4-3 128 0,-1-3-128 0,2-2 128 0,2-3 0 0,0-1-160 16,0-1 160-16,2-3 0 15,2-1-432-15,3 0 32 0,0-2 0 0,2-2 0 32,0-2-304-32,-1-2-64 0,1 0-16 0,-1-1-11616 0,2-2-2320 0</inkml:trace>
  <inkml:trace contextRef="#ctx0" brushRef="#br0" timeOffset="103465.137">21514 8814 32767 0,'-9'-3'1456'0,"9"3"288"0,0 0-1392 0,0 0-352 0,0 0 0 0,0 0 0 0,0 0 1520 0,0 0 224 0,0 0 48 0,0 0 16 15,0 0-336-15,0 0-80 0,0 0-16 0,0 0 0 0,8 3-656 0,-1 2-128 16,1 0-16-16,1 2-16 0,0 1-176 0,2 1-16 15,-3 1-16-15,2 2 0 0,1 2-224 0,1 1-128 16,1 2 160-16,-1-1-160 0,0 1 0 0,1-1 128 16,-2 1-128-16,1-1 0 15,1-1 0-15,-1 0 0 0,4-2-192 0,-3-1 192 16,-2-2-1216-16,0 0-144 0,1-2-32 0,0-1 0 16,-1 0-1648-16,-2-2-336 0,-9-5-64 0</inkml:trace>
  <inkml:trace contextRef="#ctx0" brushRef="#br0" timeOffset="103684.966">21712 8787 32943 0,'0'0'1456'0,"0"0"304"0,0 0-1408 0,0 0-352 15,0 0 0-15,0 0 0 0,-4-7 1360 0,4 7 208 0,0 0 32 0,0 0 16 16,0 0-256-16,0 0-48 0,0 0-16 0,0 0 0 15,0 0-784-15,-7 7-144 0,0 4-48 0,-1 1 0 16,1 2-192-16,-1 3-128 0,0 3 160 0,-2 0-160 31,1 1-832-31,0 0-272 0,2 0-48 0,-1 1-16 0,0-2-2336 0,1-2-464 0</inkml:trace>
  <inkml:trace contextRef="#ctx0" brushRef="#br0" timeOffset="104315.086">22506 8819 34095 0,'0'0'1504'0,"0"0"320"0,0 0-1456 0,0 0-368 16,-2-8 0-16,1 0 0 0,0 1 1312 0,1 7 192 15,-2-8 32-15,2 8 16 0,0-7-160 0,0 7-48 16,0-7 0-16,0 7 0 0,0-7-672 0,0 7-144 16,0 0-16-16,0 0-16 0,0 0-224 0,-4-4-32 0,-1 0-16 0,-3 4 0 15,0 1-16-15,-3 4 0 16,-2 1 0-16,-2 3 0 0,-3 1-208 0,0 1 0 0,0 1 0 0,-1 3 0 15,0 1 0-15,1 2 0 0,1-1 0 0,3 1 0 16,1-3 0-16,3 1 0 0,2-1 0 0,4-1 0 16,0 0-160-16,3-3 160 0,1-11-128 0,2 9 128 15,-2-9 0-15,8 7 0 0,1-3 0 0,2 0-128 16,0-4-192-16,2-1-16 0,0-3-16 0,4 1 0 16,0-5 64-16,2 1 16 0,-2-2 0 0,0-2 0 15,0-2 272-15,0-1-128 0,-1-1 128 0,-2-3 0 16,-2-1 0-16,0-1 0 0,0-1 0 0,0 1 0 0,-4-2-144 0,-1-1 144 15,-3 0 0-15,-1 0-144 0,0 0 144 0,-2 0-208 16,-2-2 80-16,1 1 128 0,-4 1-320 0,2 1 64 16,-1 1 16-16,-1 4 0 0,-2 1 96 0,0 3 16 15,1 3 0-15,-1 2 0 0,1 2 128 0,5 6 224 16,-7-3-48-16,7 3-16 0,-7 0 96 0,0 3 32 16,1 2 0-16,1 3 0 0,1 1-160 0,-1 4-128 15,2 2 144-15,0 4-144 0,0 2 128 0,1 3-128 16,0 3 0-16,1 2 144 0,1 2-144 0,0 1 0 15,-1 1 0-15,2 1 0 0,1 0 0 0,0-1 0 16,0-2 0-16,3-2 0 0,1-3-448 0,1 0 48 0,0 0 0 0,0-4 0 31,1-5-2672-31,0 0-544 0,-2-2-96 0</inkml:trace>
  <inkml:trace contextRef="#ctx0" brushRef="#br0" timeOffset="104751.979">22564 9275 4607 0,'0'0'400'0,"0"0"-400"0,0 0 0 0,0 0 0 0,0 0 6336 0,0 0 1168 0,7-5 240 0,-2-1 64 0,-1 0-4624 0,-1-1-928 0,1 2-176 0,2-1-32 16,0 1-1024-16,-6 5-208 0,8-7-48 0,1 0 0 0,0 0-384 0,0-2-64 16,-2 0-32-16,0 0 0 0,-2-1-160 0,2 0-128 15,0-1 144-15,-2 0-144 0,1 0 144 0,-1 0-144 16,-1-1 128-16,1 0-128 0,-2-2 128 0,-1 0-128 16,-1-2 128-16,-1 0-128 0,0-1 160 0,-1 2-160 15,-1-1 192-15,-1 2-192 0,0 0 0 0,-2 2 0 16,1 1 0-16,-1 2-144 0,1 2 144 0,4 7 0 15,0 0 0-15,0 0 0 0,0 0 0 0,-9 3 0 16,0 2 0-16,2 4-128 0,-1 3 128 0,1 2 0 16,1 2-144-16,0 0 144 0,2 2 0 0,1 0 0 0,-1 2 0 0,3 1 0 15,-1 1-128-15,2 0 128 0,2 0 0 16,-1-1 0-16,1-2 0 0,2-2 0 16,0-1 0-16,2-3 0 0,0-3-144 0,1-1 144 0,-7-9 0 0,10 7 0 31,2-2-496-31,0-2 16 0,0-3 0 0,1-1 0 15,2-2-2016-15,0-2-416 0,0 0-80 0</inkml:trace>
  <inkml:trace contextRef="#ctx0" brushRef="#br0" timeOffset="105060.078">22852 9115 31439 0,'0'0'1392'0,"0"0"288"0,0 0-1344 0,0 0-336 0,0 0 0 0,0 0 0 0,0 0 1808 0,0 0 304 0,0 0 48 0,0 0 16 0,0 0-528 0,0 0-112 15,0 0 0-15,0 0-16 0,0 0-848 0,0 0-160 16,8 6-48-16,-8-6 0 0,11 4-304 0,-1-2-160 15,0-2 160-15,0 0-160 0,2-1 0 0,0 0 0 16,1-1 0-16,2 1 0 16,-2-1-336-16,-1 1-112 0,0-2-32 0,0 1 0 15,-1-1-1968-15,0 0-400 0,1 0-80 0,-1-1-14096 0</inkml:trace>
  <inkml:trace contextRef="#ctx0" brushRef="#br0" timeOffset="105300.075">23200 8993 21183 0,'0'0'1888'0,"0"0"-1504"0,0 0-384 0,0 0 0 16,0 0 3712-16,0 0 656 0,0 0 144 0,0 0 32 16,0 0-1920-16,0 0-384 0,0 0-80 0,0 0-16 15,0 0-896-15,9 5-176 0,-4 2-48 0,1 1 0 0,-2 3-576 0,0 2-128 16,-2 0-32-16,1 1 0 0,0 3-288 0,0-1 0 15,-2 1 128-15,1 0-128 0,1 3 0 0,0 0-224 16,0-2 32-16,-1 3 16 16,-1 1-2208-16,1 0-448 0,0-1-96 0</inkml:trace>
  <inkml:trace contextRef="#ctx0" brushRef="#br0" timeOffset="108484.048">20725 7858 5519 0,'0'0'496'0,"0"0"-496"0,0-6 0 0,0 6 0 0,0 0 2272 0,0-9 352 0,0 9 80 0,0 0 16 0,0-8-992 0,0 8-192 0,0 0-32 0,0 0-16 0,0 0-144 0,0 0-48 15,0 0 0-15,0 0 0 0,0 0-544 0,0 0-112 16,0 0-32-16,7 9 0 0,-2-1-176 0,1 2-48 16,-1 0 0-16,1 1 0 0,-1 0-192 0,2 0-32 15,-1 0-16-15,2 1 0 0,-1 1-144 0,3 1 0 16,2 1 144-16,-2-1-144 0,-1-2 0 0,4 0 0 16,0 0 0-16,2 0 128 0,1 0-128 0,0-1 0 0,4 0 0 0,-3 0 128 15,2-1-128-15,1 0 192 16,1-1-64-16,0-1 0 0,-1 0 0 0,-2 0 16 15,1-1 0-15,0-1 0 0,-2 1-144 0,1 0 0 0,-1 0 0 16,0-1 128-16,-2-2-128 0,2 1 128 0,-1-2-128 0,1 0 128 16,-2 0 0-16,2 0-128 0,-1-2 192 0,1 0-64 15,-2-1 32-15,2 0 0 0,-1-2 0 0,2 1 0 16,-1-2 48-16,2 1 16 0,1-1 0 0,-1 0 0 16,1-1-16-16,1 1 0 15,0 0 0-15,1-1 0 0,-3 0-208 0,2 1 176 0,1 0-176 0,-3 1 160 16,-2 0-160-16,1 0 0 0,-1 1 0 0,2 0 128 0,-1 1-128 0,-1 0 0 15,2 0 0-15,-7 1 0 16,0 0 0-16,1 0 0 0,2 1 0 0,8 1 0 16,-2 0 0-16,-6-1 0 0,2 1 0 0,7 4 0 15,-2-1 0-15,-1 2 0 0,-3 0 0 0,0 1 0 16,-2 0 0-16,0 0 0 0,-2 0 0 0,0 1 0 0,0 0 0 0,-2 0 0 16,-1-1 0-16,0-1 0 0,-2 1 0 0,-1 0 0 15,0 0 0-15,0-3 0 0,-2-1 0 0,-6-5 0 16,7 5 144-16,1 0-144 0,-8-5 160 0,8 1-32 15,-8-1-128-15,9 0 192 0,-9 0 32 0,9-1 0 16,-9 1 0-16,9-5 0 0,-3 1 16 0,1 1 0 16,1-1 0-16,2 1 0 0,-2-3 16 0,-2 2 0 15,-1 0 0-15,4-4 0 0,1 1-256 0,-2 3 176 16,1 0-176-16,1-1 160 0,1 1-160 0,1-1 0 16,1 1 0-16,1 1 0 0,2-1 0 0,8 0 0 15,0 1 0-15,-8 0 0 0,2 2 0 0,10-1 0 16,-2 0 0-16,-7 2 0 0,0 0 0 0,2 0 0 0,1-1 0 0,3 1 0 15,0 0 0-15,1 0 0 16,0 0 0-16,1 1 0 0,2 0 0 0,1 0 0 16,2 0 0-16,17 0 0 0,-4 0 0 0,-15 1 0 15,1-1 0-15,15 0 0 0,-8-1 0 0,-12 0 0 0,2-1 0 0,15 0 0 16,-4-2 0-16,0 2 0 0,-4 0 0 0,0 0 0 16,-1 0 0-16,-1 0 0 0,-2 0 0 0,-10 0 0 15,1-2 0-15,0 0 0 0,-2 0 0 0,-1 0 0 16,-1-1 0-16,7-2 0 0,-6-1 0 0,-5 4 0 15,-1-1 0-15,4-1 0 0,-1 1 0 0,-6 0 128 0,-2 0 80 0,2 2 16 16,-1-2 0-16,3 0 0 0,-1 1 96 0,-4 0 32 16,-1 0 0-16,4 0 0 0,0 1-176 0,-3 1-48 15,-2-1 0-15,1 1 0 0,-6 1-128 0,8-2 0 16,-8 2 0-16,5-2 128 0,1 1-128 0,-6 1 0 16,0 0 0-16,0 0 0 0,5-2 0 0,-5 2 0 15,0 0 128-15,0 0-128 0,0 0 0 0,0 0 0 16,0 0 0-16,0 0 0 0,0 0 0 0,0 0 0 15,0 0 0-15,6-3 0 0,-6 3-144 0,0 0-16 16,0 0 0-16,6-1 0 0,-6 1-112 0,7-1-32 16,-1 0 0-16,1 1 0 0,0-1-16 0,-2 0 0 15,-5 1 0-15,7 0 0 0,-2-1 0 0,-5 1 0 16,0 0 0-16,0 0 0 16,8-1-96-16,-8 1-32 0,0 0 0 0,0 0 0 15,0 0-2336-15,0 0-480 0,0 0-80 0,0 0-32 0</inkml:trace>
  <inkml:trace contextRef="#ctx0" brushRef="#br0" timeOffset="114456.849">16241 9633 15663 0,'8'-29'1392'0,"-8"29"-1120"0,-1-4-272 0,0-2 0 0,0 1 2576 0,0-1 464 0,0 1 96 0,1 5 0 0,-3-6-944 0,3 6-192 16,0 0-32-16,0 0-16 0,0 0-960 0,0 0-192 15,0 0-32-15,0 0-16 0,0 0-448 0,0 0-96 16,0 7-16-16,0 3 0 0,0 1-192 0,0 1 144 16,1 1-144-16,1 3 128 0,-1 0-128 0,0 1 0 15,0-1 0-15,0 1 0 0,0-1 0 0,1 1 0 16,0-2 0-16,2 0 0 0,0-1 0 0,1-2 0 16,-1-2 0-16,-1-2 0 0,-1 0 0 0,2-1 0 15,-4-7 0-15,5 4 0 0,-5-4 0 0,8 1 0 16,0-2 0-16,-1-1 0 0,1-1 0 0,0-3 0 15,-1-1 0-15,1 1 0 0,0-2-176 0,-2 0 48 16,0 0 0-16,-1 0 0 0,0 1-32 0,-1 2 0 16,0-1 0-16,-1 2 0 0,-3 4 160 0,0 0-128 0,3-4 128 15,-3 4-128-15,0 0 128 0,0 0 0 0,0 0-144 0,0 0 144 16,5 5 0-16,-1 1-144 16,0-1 144-16,1 2 0 0,-1 0-128 0,2 0 128 15,-1 0 0-15,1-2 0 0,1 1-144 0,0-1 144 0,0-1 0 0,0 0-144 16,2-1 144-16,1 0 0 0,1-2 0 0,1-1 0 15,-1-1 0-15,1-1 0 0,1-1 0 0,1-2 0 16,0 1 0-16,0-4 0 0,-1 0 0 0,3-6 0 16,-4 3 0-16,-2 0 0 0,-1 0 0 0,-2 0 0 31,-1 0-1408-31,0-2-320 0,-1-1-48 0,-1 1-7728 0,-2 1-1552 0</inkml:trace>
  <inkml:trace contextRef="#ctx0" brushRef="#br0" timeOffset="115439.58">16674 9320 16575 0,'0'0'1472'0,"0"0"-1168"0,0 0-304 0,0 0 0 0,0 0 3136 0,0 0 576 0,0 0 128 0,0 0 0 0,0 0-1856 0,0 0-384 16,0 0-80-16,0 0-16 0,0 0-512 0,8 6-96 15,1 0-32-15,-1 4 0 0,-1 2-464 0,-1 4-80 16,0 1-32-16,-1 4 0 0,0 1-96 0,-1 2 0 15,0 0-16-15,-1 0 0 0,-5 2-176 0,2-3 160 0,2 2-160 0,-1-1 160 16,-1 1-160-16,1-1 0 16,0-3 144-16,1-2-144 0,-1-3 0 0,0-1 128 15,0-4-128-15,2-1 0 0,-3-10 0 0,0 0 0 16,0 0 0-16,0 0 128 0,0 0-128 0,0 0-128 0,0 0 128 0,0 0-192 16,9-5 16-16,-2-1 0 0,0-4 0 0,-1 0 0 15,0 0-16-15,-1-1 0 0,1-2 0 0,0 1 0 16,0 0 0-16,-1 1 0 0,1 0 0 0,-1 2 0 15,0 1 192-15,-5 8 0 0,5-8 0 16,-5 8 0-16,0 0 0 0,0 0-128 0,0 0 128 0,0 0 0 16,10 7 0-16,-2 2 0 0,-3 0 0 0,1 2 128 0,-1 1-128 0,1 1 0 15,-1 0 0-15,2 0 0 0,0-1 0 16,0 0 0-16,3 2 0 0,0-3 0 16,1-3 0-16,0-1 0 0,0-1 0 0,0-2 0 15,1 0 0-15,0 0 0 0,0-4 0 0,2-1 0 0,1-3 0 0,-2-1 0 16,-1-3 0-16,-1 0 0 0,-1-2 0 0,-1-1 0 15,-2-2 0-15,-2 0 0 0,1 0 0 0,-3-3 0 16,-1 0-192-16,-1-1 64 0,-2 1-64 0,0-1 0 16,0 0 0-16,-1 0 0 0,-3 1-16 0,1 0-16 15,-1 3 0-15,1-1 0 0,-4 4 80 0,1 0 16 16,-1 0 0-16,0 3 0 0,-1 0 128 0,2 4-128 16,7 3 128-16,-9 2-128 0,-1 1 128 0,2 3 0 15,3 0 0-15,-1 4 0 0,0 2 0 0,2 4 0 16,1-1 0-16,2 2 0 0,1 0 0 0,0 2-128 15,2 1 128-15,2-2-128 0,0 1 128 0,3 0-128 16,-1 1 128-16,2-3-128 0,0-1 128 0,0-3 0 16,1-3 0-16,0-2 0 0,1-2 0 0,0-2 0 15,-1-1 0-15,0-1-128 0,1-2 128 0,0-1 0 16,1-2 0-16,0-1 0 0,-1-4 160 0,1 1-32 16,-1-1-128-16,1-1 192 0,-2 0-192 0,1 1 176 0,-3-2-176 0,2 0 160 15,-2 0-160-15,-1-1 0 0,1 1 144 0,-1 1-144 16,-1 0 0-16,-1 3 128 0,0-1-128 0,-4 7 0 15,4-8 0-15,-4 8 0 0,0 0 0 0,0 0 128 16,0 0-128-16,0 0 0 0,0 0 0 0,0 0 128 16,0 0-128-16,0 0 128 0,3 10-128 0,2 1 128 0,-1 0-128 0,1-2 0 15,-1 1 0-15,0-1 0 0,2 0 0 0,1-2 0 16,-1 1 0-16,1-1 0 0,-7-7 0 0,10 5 0 16,0-2 0-16,1 2 0 0,0-2 0 0,1-2 0 15,0-2 0-15,0 0 0 16,0 0 0-16,1-2 0 0,1-3 0 0,0-2 0 0,-1 1 0 0,0-2 0 15,0-1 0-15,-2-1 0 0,-1-1 0 0,-2-1 0 16,-3 0 0-16,1-2 0 0,-4 2 0 0,-2-1 0 16,-2-1 0-16,0 1 0 0,-4 0 0 0,-2-1-128 15,0 2 128-15,-1 2-128 0,0 5 128 0,1-1-128 16,-2 0 128-16,2 3-128 0,-2 2 128 0,1 2-160 16,0 3 160-16,0 2-160 0,-1 0 160 0,2 5 0 15,0 2 128-15,1 2-128 0,2 1 0 0,0 2 144 0,3 2-144 16,1 3 0-16,1 2 0 0,2 0 0 15,3 1 0-15,1-2 0 0,3-1 0 0,3-4 0 16,1-1 0-16,5-3-144 0,0-2 144 0,0-2-128 16,1-3 128-16,-1-2-128 15,1-1-256-15,0-4-64 0,1-3 0 0,2-1-10080 16,-2-3-2016-16</inkml:trace>
  <inkml:trace contextRef="#ctx0" brushRef="#br0" timeOffset="116908.462">18961 9591 33743 0,'0'0'1488'0,"0"0"320"0,0 0-1440 0,0 0-368 0,0 0 0 0,0 0 0 0,0 0 1616 0,0 0 256 15,0 0 48-15,0 0 16 0,0 0-768 0,0 0-144 16,0 0-48-16,0 0 0 0,0 0-496 0,8 3-96 16,2 0-32-16,0-2 0 0,1-1-352 0,0 0 0 15,-1 0 0-15,2 0 128 0,1 0-128 0,1-1 0 16,0-1 0-16,0 0 0 0,2 0-288 0,-2 0-80 0,2 1-16 0,-1 0 0 31,-2-2-2096-31,0 2-416 0,-1 1-96 0,-2 0-13632 0</inkml:trace>
  <inkml:trace contextRef="#ctx0" brushRef="#br0" timeOffset="117124.803">18958 9744 11055 0,'-11'7'976'0,"5"-4"-784"0,-4-1-192 0,10-2 0 15,-8 3 5520-15,8-3 1072 16,0 0 192-16,0 0 64 0,0 0-4576 0,0 0-912 0,0 0-176 0,0 0-32 16,10 0-480-16,1-1-96 0,0-2 0 0,2 2-16 15,3 0-336-15,0-1-64 16,1-2-16-16,1 1 0 0,2 0-144 0,2 0 0 0,1 0 0 0,0 2 0 16,2 0 0-16,0 0-224 0,0 0 48 0,0 0 16 15,0 2-1616-15,-2-2-320 16,0-2-64-16,-2 2-14224 0</inkml:trace>
  <inkml:trace contextRef="#ctx0" brushRef="#br0" timeOffset="117409.474">19644 9433 10127 0,'2'-8'896'0,"1"0"-704"16,0-1-192-16,3 1 0 0,2 1 5056 0,-2-1 960 15,0 1 208-15,-1 1 48 0,2 1-3248 0,-2 0-640 16,-5 5-128-16,7-3-16 0,-7 3-784 0,0 0-160 16,8-1-16-16,-8 1-16 0,0 0-528 0,6 7-96 15,-1 2-32-15,-3 1 0 0,0 2-320 0,-1 1-64 16,-1 2-16-16,-1 2 0 0,-1 4-208 0,-1 1 128 0,-2 1-128 16,2 2 0-16,-2 0 0 0,1 1 0 0,-3 1 0 15,3 0 0-15,1 0-208 0,1-2-144 16,-2-3-32-16,3-1 0 15,1-4-1200-15,0-1-240 0,0-4-48 0,2-2-16 16,-2-10 16-16,0 0 0 0,7 4 0 0,1-3 0 16,0-5-1488-16,1-3-288 0,2-1-64 0</inkml:trace>
  <inkml:trace contextRef="#ctx0" brushRef="#br0" timeOffset="117658.116">19888 9324 27519 0,'0'-9'1216'0,"0"3"256"0,-1 0-1168 15,1 6-304-15,1-8 0 0,0 3 0 0,-1-2 1904 0,0 7 320 16,0 0 64-16,0 0 16 0,0 0-560 0,0 0-96 16,0 0-32-16,0 0 0 15,0 0-656-15,0 0-128 0,5 11-16 0,-2 1-16 0,-1 2-176 16,0 3-48-16,-1 0 0 0,-1 4 0 0,0 4-272 0,-1 1-64 16,-1 2-16-16,1 1 0 0,0 3-224 0,0 1 0 15,-1 1 0-15,0-1 0 0,1 0 0 0,1-1 0 16,0-3-208-16,0-3 64 15,-1-2-1440-15,1-4-272 0,0-3-64 0,0-4-16 16,-1-2-1408-16,0-3-288 0,1-8-48 0</inkml:trace>
  <inkml:trace contextRef="#ctx0" brushRef="#br0" timeOffset="117891.993">19608 9522 21183 0,'-13'-2'944'0,"6"0"192"0,-1 2-912 0,1 0-224 16,2 0 0-16,5 0 0 0,0 0 3552 0,0 0 672 0,0 0 128 0,0 0 16 16,0 0-2480-16,0 0-496 0,0 0-112 0,0 0 0 15,11 7-576-15,1-3-128 0,1-1 0 0,1-1-16 16,2 0-240-16,0-1-32 0,3-1-16 0,0 0 0 16,2 0-272-16,-1 0 0 0,2-1 128 0,0 0-128 15,-1 0 0-15,0 0 0 0,-1 1 0 0,0-1 0 16,-1-1-1216-16,-1 1-256 0,1 1-64 0,-1-1-10752 15,-1 0-2144-15</inkml:trace>
  <inkml:trace contextRef="#ctx0" brushRef="#br0" timeOffset="118112.78">19523 9687 19343 0,'-16'6'848'0,"9"-1"192"0,7-5-832 0,-8 4-208 15,8-4 0-15,0 0 0 0,0 0 3776 0,0 0 704 16,0 0 128-16,0 0 48 0,11-1-2848 0,2-1-560 16,2-3-112-16,3 0-32 0,2-2-688 0,2 1-144 15,2 0-16-15,2 1-16 0,3-1-240 0,1 1 0 16,-1-2 0-16,-1 2 0 0,1-1 0 0,-4 3 0 16,-2 0 0-16,1 0 0 15,-1 2-1504-15,-1 1-240 0,-1 2-48 0,-2 1-14560 0</inkml:trace>
  <inkml:trace contextRef="#ctx0" brushRef="#br0" timeOffset="118875.377">20375 9560 18431 0,'0'0'1632'0,"1"-7"-1312"0,0-1-320 0,3 0 0 16,0 0 4224-16,1 4 784 0,0-3 160 0,-5 7 16 15,0 0-3248-15,0 0-656 0,0 0-128 0,0 0-16 16,0 0-320-16,0 0-64 0,0 0-16 0,0 0 0 0,0 0-480 0,0 0-80 16,-10 12-32-16,0 2 0 0,1-1-144 0,-1-1 0 15,0 2 0-15,0 3 0 0,0 2 0 0,1-2 0 16,1 0 0-16,2-1 0 0,1 1 0 0,2-2 0 16,1-1 0-16,3-2 0 0,1-2 0 0,1-2-176 15,-3-8 176-15,7 8-128 0,-1-4 128 0,3-2 0 16,1-2 0-16,1-2-128 0,0-2 128 0,-2-1 0 15,1 0 0-15,1-3 0 0,1-1 0 0,0-1 0 16,0-1 0-16,-1 0 0 0,1 0 0 0,-1-1 0 0,-1 0 0 0,-2 1 128 16,-3 0 16-16,0 0 16 15,-4 0 0-15,-1 2 0 0,-2 1-160 0,-3 0 0 16,1 0 0-16,-2 3 0 0,0 0-144 0,-1 3 144 16,0 1 0-16,-1 0 0 0,0 1-128 0,-1 1 128 0,9-1 0 15,-8 3 0-15,0 2-128 0,2-1 128 16,6-4 0-16,0 0 0 0,-5 8 0 0,5-8-128 0,0 0 128 0,0 0 0 15,0 0 0-15,0 0 0 16,0 0-128-16,6 4 128 0,2 0 0 0,2-3-128 16,1-2 128-16,1-3 0 0,1 0 0 0,3-2 0 15,-1 2 160-15,3-3-32 0,-2-1-128 0,2-2 0 0,1-1 0 0,-2 1 0 16,2 0 0-16,-4-1-128 0,2 0 128 0,-2-1-192 16,1 0 192-16,-2 1 0 15,0 1 0-15,-4 0 0 0,-2 1 0 0,-2 2 0 0,-1 1 0 0,-5 6 0 0,0 0-192 0,0 0-64 16,0 0-16-16,-7 1 0 15,-4 2-176 1,-1 5-16-16,-2 2-16 0,-2 2 0 0,0 2 304 0,-2 3 176 0,-3 2-192 0,3 5 192 0,-2 1 0 0,1 1 0 16,2 4 160-16,0 3-32 0,3 1 240 0,3 4 48 15,2 0 16-15,3 4 0 0,4 0-256 16,3 1-48-16,3-3-128 0,1 1 192 0,4-3-192 0,2-3 0 16,-1-5 0-16,2-3 0 0,1-3 0 0,1-3 0 15,1-2 0-15,-1-6 0 0,0-3 0 0,1-5 0 16,-1-2 0-16,-1-4-160 0,-1-3 160 0,-1-5 144 15,0-3-16-15,-2-4-128 0,-1-2 176 0,-2-3-176 16,-1-1 160-16,-3-2-160 0,-1-1 0 0,-2 0 0 16,-1 0 0-16,-3 1 0 0,0-1 0 0,-1-1 0 15,1 2 0-15,-2 0 0 0,0 0 0 0,-2 2 0 16,-1 1 0-16,-1 3 0 0,-1 3 128 0,-1 2 48 16,0-2 0-16,2 4 0 0,0 2-176 0,0 2 0 15,3 2 0-15,-1 2 0 16,0 1-1856-16,2 1-384 0,2 0-96 0</inkml:trace>
  <inkml:trace contextRef="#ctx0" brushRef="#br0" timeOffset="120193.508">21124 9568 21311 0,'0'0'944'0,"0"0"192"0,0 0-912 0,0 0-224 0,-2-7 0 0,2 7 0 0,0 0 1984 0,0 0 336 0,0-7 80 0,0 7 16 0,0 0-320 0,0 0-64 16,0 0-16-16,0 0 0 15,0 0-672-15,0 0-128 0,0 0-16 0,0 0-16 0,0 0-592 0,7 6-112 16,-7-6-32-16,5 11 0 0,0 1-192 0,-2 2-64 16,-2-1 0-16,0 1 0 0,-1 1-192 0,-1 2 176 15,0-2-176-15,1 2 160 0,0-1-160 0,1-1 0 16,-1-2 0-16,0 0 0 0,1-1 0 0,-1-1 0 16,0 1 128-16,0-2-128 0,2-2 0 0,-2-8 0 15,1 8 0-15,-1-8 0 0,2 7 0 0,-2-7 0 16,0 0 0-16,0 0 0 0,0 0 0 0,0 0 0 15,8 0 0-15,-8 0 0 0,9-4 0 0,-1-2 0 16,-3-2 0-16,1-1 0 0,-1-2-160 0,1 1 160 0,-2-3 0 0,1 1-144 16,0-1 144-16,1 0 0 0,-2-1 0 15,2 0 0-15,-1 2 0 0,1-1 0 0,-2 1 0 0,0 2 0 16,2 3 0-16,-3-1 0 16,2 1 0-16,-5 7-128 0,5-5 128 0,-5 5 0 15,8-4 0-15,-8 4-128 0,10-3 128 0,-10 3 0 0,8 3 0 0,-8-3 0 16,0 0 0-16,9 9-160 0,-1 0 160 0,-1 0 0 15,-7-9 0-15,6 12 0 0,-1-1 0 0,-1-1 0 16,-4-10 0-16,5 12 0 0,-1-1 0 0,-1-1 0 16,-3-10 0-16,3 10 0 0,-3-10 128 0,5 8-128 15,-5-8 128-15,0 0-128 0,0 0 176 0,0 0-176 0,0 0 0 0,0 0 0 16,0 0 0-16,0 0 0 0,10-3 0 0,-2 0 0 16,-8 3 0-16,9-8 0 0,-3 1 128 0,0-1-128 15,0 0 0-15,-1 2 0 0,1 0 0 0,-1 1 0 16,-5 5 0-16,7-6 0 0,-7 6 0 0,0 0 0 15,0 0 0-15,7-5 0 0,-7 5 0 0,0 0 0 16,0 0 0-16,0 0 0 0,0 0 0 0,7 10 0 16,-1 2 0-16,-2-1 0 0,-1 1 0 0,1 0 128 15,-2-1-128-15,0 1 0 0,1-1 144 0,1 0-144 16,-2 0 0-16,1-1 144 0,1-2-144 0,0-1 0 16,0 0 0-16,-4-7 0 0,8 7 0 0,0-4 128 15,1-1-128-15,-1-2 0 0,2-1 160 0,-2 0-160 16,1-4 192-16,2 0-192 0,-1-3 176 0,0 1-176 0,-1-1 160 0,1-2-160 15,-2-1 128-15,0-1-128 16,-3-1 0-16,1 1 144 0,-2-1-144 0,-1 1 128 0,0 0-128 0,-2 0 128 16,-1 1-128-16,-1 1 160 15,-3 0-160-15,2 0 160 0,-3-1-160 0,-1 0 128 0,1 3-128 16,-2 1 128-16,-1 2-128 0,0-1 0 0,-1 2 144 0,0-1-144 16,0 2 0-16,0-1 144 0,-1 0-144 0,2 2 0 15,-1 0 128-15,0 1-128 0,0 0 0 0,0 0 0 16,4 1 0-16,-2-2 0 0,7 2 0 0,0 0 0 15,0 0 0-15,0 0-192 0,0 0 192 0,0 0-192 32,0 0-256-32,0 0-32 0,0 0-16 0,0 0 0 15,0 0-1232-15,11 7-256 0,-1-3-64 0,1 0 0 16,1-2-992-16,2 0-208 0,-1 0-32 0</inkml:trace>
  <inkml:trace contextRef="#ctx0" brushRef="#br0" timeOffset="121410.628">21862 9604 16575 0,'0'0'1472'0,"0"0"-1168"0,3-6-304 0,0-1 0 0,1 0 2800 0,-4 7 496 16,3-8 96-16,0 0 32 0,0 1-1248 0,-3 7-240 16,3-7-48-16,-3 7-16 0,3-8-464 0,-3 8-80 15,0-7-32-15,0 7 0 0,0 0-416 0,0 0-96 16,0 0-16-16,0 0 0 0,-6-7-256 0,6 7-48 15,-5-4-16-15,5 4 0 0,-10-3-160 0,1 0-32 16,1 2-16-16,-3 1 0 0,0 1 0 0,0 2 0 0,0 0 0 0,-1 1 0 16,1 1-112-16,-1 2 0 0,2-1-128 0,-1 3 192 15,-1 0-192-15,1 2 0 0,1 1 128 0,1 1-128 16,1 0 0-16,0 3 0 0,1 1 128 0,4 1-128 16,-1 0 0-16,2-3 0 15,4-2 0-15,0 0 0 0,1 0 0 0,1-1-128 0,2-2 128 0,1-3 0 16,-1-1 0-16,4-2-128 0,0-2 128 0,2-2 0 15,-1-2 0-15,1-1 0 0,1-2 0 0,2-1 0 16,-2-3 128-16,1 0-128 0,0-2 0 0,-1-1 144 16,-2-2-144-16,-2 0 0 0,0-2 0 15,0 1 128-15,-3-3-128 0,-1 1 0 0,-2-1 0 0,0 1 0 16,-3 0 0-16,-2-1 0 0,0 1 0 0,-1 0 0 0,-1-2 0 0,-1 3-144 16,1-1 144-16,0 3-160 0,1 0 160 0,0 3 0 15,0 1 0-15,-1 0-128 0,1 1 128 0,1 3 0 16,2 6 0-16,0 0 0 0,-5-6 0 0,5 6 0 15,0 0 0-15,0 0 128 0,0 0-128 0,0 0 0 16,-5 8 128-16,2 2-128 0,-1 1 0 0,3 2 0 16,0 0 0-16,1 2 128 0,0 2-128 0,1 1 0 15,0 0 0-15,1 1 0 0,1 1 0 0,-2 1 144 16,1 1-144-16,1 0 0 0,1-2 0 0,0-1 0 16,1 1 0-16,2-1 0 0,1-3 0 0,1-1 0 15,-3-3 0-15,3-1 0 0,2-1 0 0,0-2 0 16,1-1 0-16,1-3 0 0,0 0 0 0,4-2 0 15,-3-3 0-15,2-1 0 0,-2-3 0 0,2 0 0 0,0-3 0 0,-1-1 0 16,0-1 0-16,-3 0 0 16,1 1 0-16,-2-4 0 0,-1 0 0 0,-1 0-192 15,-3 1 192-15,1-1-192 0,-2-2 0 0,0 1 16 0,-2 1 0 0,-1 0 0 16,-2 1 0-16,0 0 0 0,-1 1 0 0,-1 0 0 16,-3 0 176-16,2 0-208 0,-1 1 80 0,0 1 128 15,-3 1-192-15,0 3 192 0,2 0-160 0,-2 3 160 16,-1 0-144-16,1 2 144 0,-2 0-128 0,0 3 128 15,-1 3-144-15,0 0 144 0,-1 4-160 0,1 0 160 16,0 2-144-16,2 0 144 0,-2 1-128 0,2 4 128 16,1 1 0-16,2 0-128 0,1 3 128 0,1 0 0 15,2-1-128-15,2-1 128 0,2-2-128 0,1-1 128 16,3-4 0-16,0-1 0 0,2-1 0 0,2-3-128 16,1 0 128-16,2-4 192 0,0-2-32 0,0-1-16 15,0-2 48-15,3-2 16 0,-1-2 0 0,2-2 0 0,-1 1-208 0,1-2 176 16,-1-1-176-16,-1-2 160 0,-1 0-160 0,2 1 0 15,-3 0 144-15,-1-1-144 0,-2-1 0 0,-1 0 128 16,-1 0-128-16,-3 0 0 0,-2 0 128 0,-1 1-128 16,0 1 128-16,-2 0-128 0,-2 0 0 0,-1 0 0 15,0 0 0-15,-1 0 0 0,1 2 0 0,0 1 0 16,0-1 0-16,2 9 128 0,-4-6-128 0,4 6 0 16,0 0 0-16,0 0 0 0,0 0 0 0,0 0 0 15,0 0 0-15,0 0 0 0,0 0 0 0,0 0 0 16,-3 10 0-16,2 1-128 0,1 1 128 0,3 1 0 15,-2 0 0-15,3 4 0 0,0 0 0 0,1 2 0 16,1 0 0-16,0 2 0 0,1 0 0 0,1-2 0 16,0 0 0-16,1 0-192 0,0-1 192 0,0 0 0 0,0-1 0 0,-1-3 0 15,0 0 0-15,-2-3 0 16,-3-1 0-16,-1 0 0 0,-1-1 0 0,-2-3 144 16,1-6-144-16,-2 8 160 0,2-8-32 0,-7 4-128 0,-4-1 192 0,0-3-64 15,0-3-128-15,-1 1-176 16,-2-2 48-16,1-1 0 0,1 1 0 0,-2-1 0 15,1-2 0-15,1 0 0 0,1 0 128 0,-1 0 0 16,1 0-144-16,1 3 144 0,2 1 0 0,2-1 0 0,6 4 0 0,0 0 0 16,0 0 0-16,0 0 0 15,0 0 0-15,0 0 128 0,0 0 16 0,0 0 0 0,0 0 0 0,0 0 0 0,0 0-144 0,0 0 0 16,11-4 144-16,0 4-144 0,1 0 0 0,1 0 128 16,1 0-128-16,3 0 0 0,-3-1 128 0,4 0-128 15,1 0 160-15,3 1-160 0,-2 0 0 0,1 0 0 16,0-1-128-16,0 1 128 15,0-3-448-15,-2 2 32 0,-2 0 0 0,2 0 0 16,-5 1-3888-16,0-1-784 0</inkml:trace>
  <inkml:trace contextRef="#ctx0" brushRef="#br0" timeOffset="121639.954">22763 9584 33343 0,'0'0'1472'0,"0"0"320"0,0 0-1440 0,0 0-352 0,0 0 0 0,0 0 0 0,0 0 2064 0,0 0 352 15,10 0 64-15,-10 0 16 0,8 4-944 0,-1 2-176 16,-2 3-32-16,-1 1-16 0,0 0-816 0,-2 1-144 0,-1 1-48 0,0 1 0 16,-1 0-320-16,1 2 144 15,-1-2-144-15,0 0 0 0,-1 3 0 0,0-3 0 16,-1 0 0-16,1 0 0 15,0 0-1792-15,-2-2-320 0,1-2-64 0,2-9-10816 16,0 0-2144-16</inkml:trace>
  <inkml:trace contextRef="#ctx0" brushRef="#br0" timeOffset="121809.059">22810 9488 2751 0,'-2'-11'128'0,"2"11"16"0,0-10-144 0,3 1 0 0,-3 9 0 0,3-9 0 16,-3 9 6912-16,4-7 1360 0,-4 7 272 0,0 0 48 0,8-4-5712 0,-8 4-1136 15,10-2-224-15,-1 2-48 0,0 2-1072 0,-1 2-208 16,2 1-32-16,-3 0-16 0,-1 1-144 0,5 3-144 16,0-2 144-16,-2 2-208 15,0 0-2640-15,0 1-528 0,0 1-96 0</inkml:trace>
  <inkml:trace contextRef="#ctx0" brushRef="#br0" timeOffset="122194.636">23000 9577 9215 0,'0'0'816'0,"0"0"-656"16,0 0-160-16,0 0 0 0,0 0 4976 0,0 0 960 16,-7 0 192-16,7 0 32 0,0 0-3408 0,0 0-672 0,-4 6-144 0,1 2-16 15,0 0-576-15,2 1-96 16,1-1-32-16,1 1 0 0,2 0-496 0,-1 0-96 16,0 0-32-16,0-1 0 0,1 2-336 0,0 0-64 0,-1-1 0 0,0 0-16 15,1 0-176-15,0-2 0 0,-3-7 144 16,3 8-144-16,0 0 0 0,-3-8 0 15,6 5 0-15,-6-5 0 0,0 0 0 0,6 5 0 0,-6-5-192 0,0 0 64 16,7-2-176-16,-7 2-16 0,8-5-16 16,-3-1 0-16,-5 6-32 0,6-9 0 0,-1 0 0 0,-1-1 0 15,1 0 128-15,-2 1 32 0,2 0 0 0,-1 2 0 16,0 1 208-16,-4 6 0 0,6-6 0 0,-6 6-144 16,0 0 144-16,6-6 0 0,-6 6 0 0,0 0 0 15,0 0 0-15,0 0 224 0,0 0-48 0,10 4-16 0,-10-4 80 0,9 9 16 16,-2 1 0-16,-2 0 0 0,0 0-128 0,-1 1-128 15,0-1 176-15,1 0-176 0,-1 0 0 0,2-2 0 16,-1 0 0-16,1 1 0 0,-1 0 0 0,2-3-304 16,-7-6 48-16,10 6 0 15,-1-2-2352-15,-9-4-464 0,11 2-80 0,-3 0-12656 0</inkml:trace>
  <inkml:trace contextRef="#ctx0" brushRef="#br0" timeOffset="122463.933">23397 9412 26207 0,'4'-16'1152'0,"0"7"256"0,1-2-1136 0,2-1-272 0,-1-2 0 0,1 1 0 0,1 2 1856 0,-4 1 320 16,2 2 64-16,-1 3 16 0,-1-2-128 0,-4 7-16 0,6-5-16 0,-6 5 0 16,0 0-784-16,0 0-160 0,0 0-16 0,0 0-16 15,9 4-352-15,-3 3-80 0,-1 1-16 0,-2 3 0 16,0 0-336-16,0 3-64 15,-2 1-16-15,0 3 0 0,-1 0-256 0,0 2 128 0,0 1-128 0,0 1 0 16,0 1 0-16,1 1 0 0,0 1 0 0,0 0 0 16,1-1 0-16,0-1-320 0,2 0 32 0,-1-1 16 31,0-1-912-31,1-3-176 0,0-4-48 0,2-4 0 0,-6-10-2640 0,0 0-544 0,7 7-96 0,1-5-32 0</inkml:trace>
  <inkml:trace contextRef="#ctx0" brushRef="#br0" timeOffset="122928.166">23742 9529 1839 0,'0'0'160'0,"7"-4"-160"0,-2-3 0 0,1 2 0 0,-1-1 6016 0,-5 6 1152 15,7-7 256-15,-7 7 32 0,7-6-3888 0,-7 6-784 16,8-5-160-16,-1-1-16 0,-7 6-720 0,6-7-144 16,-6 7-16-16,0 0-16 0,0 0-928 0,0 0-176 15,0 0-32-15,0 0-16 0,0 0-336 0,0 0-64 16,-8-4-16-16,-1 4 0 0,-1 5-144 0,-1-1 0 15,0 0 0-15,-1 3 0 0,0 2 0 0,0 0-176 16,0 2 176-16,1 1-192 0,1 0 192 0,1 0 0 16,0-1-144-16,4 0 144 0,0 0 0 0,2 0-144 15,1-1 144-15,2-1 0 0,0-9-144 0,3 8 144 16,-3-8 0-16,8 6-144 0,0-3 144 0,0-1 0 0,1 0 0 0,1-2 0 16,1-3 0-16,1 0 0 15,1-2 0-15,1-2 128 0,0 0-128 0,1 0 0 16,1-3 0-16,-2 1 0 0,-1 1 0 0,0 2 0 15,1-2 0-15,-3 0 0 0,-3 2 0 0,0 0 0 0,-2 1 0 0,-6 5 0 16,0 0 0-16,0 0 0 0,0 0 128 0,0 0-128 16,0 0 0-16,0 0 0 0,0 0 0 0,0 0 0 15,0 0 0-15,-7 6 0 16,0 1 0-16,2 1-128 0,-1-2 128 0,2 1 0 0,0-1 0 0,4-6-128 16,-4 10 128-16,2 0 0 0,2 0 0 0,1-1 0 0,-1-9 0 0,3 9-128 15,-3-9 128-15,6 7 0 16,-1-1-432-16,-5-6 0 0,8 3 0 0,1-1 0 15,1-2-1744-15,-1 0-368 0,-2-2-64 0,3-1-16 16,-2-2-1472-16,0 0-288 0,3-4-64 0,-5 0-16 0</inkml:trace>
  <inkml:trace contextRef="#ctx0" brushRef="#br0" timeOffset="123262.757">23963 9507 19343 0,'0'0'848'0,"0"0"192"0,0 0-832 0,0 0-208 16,0 0 0-16,0 0 0 0,0 0 3040 0,0 0 560 0,0 0 112 0,-4 6 32 0,1-1-1680 0,-1 6-336 15,2-3-64-15,2-1 0 0,0 0-640 0,1 1-128 16,2 0-32-16,0 0 0 0,0 0-288 0,2 0-64 16,0-1-16-16,1-1 0 0,-1 1-256 0,2-2-48 0,0-1-16 0,2-1 0 15,0-1-16-15,1-1 0 16,1 0 0-16,-1-2 0 0,0-1-160 0,3-1 0 16,-1-2 144-16,-1 0-144 0,-2-3 0 0,0 2 0 15,-1-2 0-15,0 1 128 0,-1 0-320 0,-2-1-64 0,0 0-16 0,-1 0 0 16,-2 0-112-16,0 0 0 15,-2 8-16-15,1-8 0 0,-1 8 96 0,-1-9 32 16,1 9 0-16,0 0 0 0,-6-4 80 0,6 4 32 0,-9 1 0 0,1 4 0 16,1 0 160-16,-1 0 0 0,0 5 0 0,0 1-128 15,1 0 272-15,0 3 64 0,1 0 16 0,-1 2 0 16,1 2-16-16,3 2 0 0,0 1 0 0,1 1 0 16,-1 2-208-16,2 0 144 0,0 0-144 0,1 2 128 0,1-1-128 0,-1-1 0 15,-1-2-160-15,1-1 160 16,0-1-768-16,0-5-48 0,0-4-16 0,0-2 0 15,0-9-3040-15,0 0-608 0</inkml:trace>
  <inkml:trace contextRef="#ctx0" brushRef="#br0" timeOffset="123661.596">24093 9605 4607 0,'0'0'192'0,"0"0"64"0,0 0-256 0,0 0 0 15,0 0 0-15,11-1 0 0,-11 1 6464 0,13 0 1232 16,-2-1 256-16,-1 0 48 0,2 0-5008 0,1 0-1008 16,-1 0-208-16,1-1-48 0,-1-1-576 0,2 1-128 0,2-1-32 0,0-3 0 15,1 2-592-15,-2 1-112 16,-2-4-32-16,-1 2 0 0,0-2-128 0,-1 0-128 0,-1 0 192 0,-2-1-192 16,-2 1 192-16,-1-1-192 15,1-1 192-15,-4 0-192 0,0 0 128 0,-1 0-128 16,-1-1 0-16,-1 2 0 0,0-1 0 0,-1 1-256 15,-2 0 32-15,-1 2 0 16,-3-1-224-16,0 3-32 0,1 0-16 0,-1 2 0 0,0 1 176 0,0 2 48 16,-1 3 0-16,-1 0 0 0,0 1 144 0,-1 3 128 0,0 2-192 0,1 1 192 15,1 0 0-15,2 2 256 0,-2 3-32 0,2 0 0 16,2 1-80-16,0 1-16 0,2 1 0 0,2 0 0 16,0-2-128-16,4 0 0 0,1-4 0 0,2 0 0 15,1-2 0-15,1 0 0 0,3-2 0 0,1-1 0 16,2-4-512-16,0-2-128 0,-2-4-16 0,2-2-16 15,3-4-2720-15,-1 0-528 0,-1 0-112 0,-2-4-32 0</inkml:trace>
  <inkml:trace contextRef="#ctx0" brushRef="#br0" timeOffset="123962.902">24428 9448 26543 0,'0'0'1168'16,"0"0"256"-16,-4 9-1136 0,2 1-288 0,0 0 0 0,0 1 0 0,0-1 1904 0,0 2 320 15,2 0 64-15,0 1 16 0,-1 0-416 0,2 0-80 16,2-1-16-16,-1 1 0 0,0-1-576 0,1-1-128 16,1-3-32-16,-1-2 0 0,-3-6-400 0,4 7-80 15,1-2 0-15,-5-5-16 0,0 0-208 0,7 4-32 16,0-1-16-16,0-2 0 0,0-2-96 0,1-2-16 16,0-1 0-16,-1-1 0 0,0-2-64 0,0-1 0 15,-1-1-128-15,1 0 192 0,-2-2-192 0,2-2 0 0,0-1 0 0,-1 0 0 16,0-1 0-16,0 1 0 0,1-2 0 0,-1-1 0 15,1 2 0-15,1-1 0 0,-1 1 0 0,1 1 0 16,0 0-208-16,0 2 64 0,-1 0 16 0,2 1 0 31,-1 0-256-31,1 2-32 0,-2 3-16 0,2 0 0 16,1 2-640-16,-1 2-128 0,0 2-16 0,-3 2-16 16,2 0-1184-16,0 3-224 0,-1 0-48 0,2 3-13584 0</inkml:trace>
  <inkml:trace contextRef="#ctx0" brushRef="#br0" timeOffset="124412.559">24846 9580 3679 0,'0'0'320'0,"0"0"-320"15,0 0 0-15,0 0 0 0,0 0 6576 0,0 0 1232 16,0 0 256-16,0 0 64 0,6-3-4688 0,0-1-944 15,-1 1-176-15,1 0-32 0,-1 0-944 0,1-2-176 16,0 1-32-16,1-2-16 0,1 1-544 0,0-2-96 16,1-1-32-16,1 2 0 0,1 0-272 0,0-1-176 15,-1-3 192-15,0 0-192 0,0-1 0 0,0 1 0 16,-1 1 0-16,-1-2 0 0,0-1 0 0,0-1 0 16,-1 0 0-16,-1-2 0 0,-1-1-320 0,0-3-64 15,-2-1 0-15,-1-2-16 16,-1-1-944-16,2 0-192 0,-1-1-48 0,-1 1 0 15,0 1 672-15,0 1 128 0,0 2 16 0,-1 4 16 0,0 2 400 0,-1 3 80 0,0 1 16 0,-1 3 0 16,2 6 400-16,0 0 96 16,-7 3 16-16,1 1 0 0,-1 3 208 0,-1 2 48 0,1 5 16 0,-1 2 0 15,0 4 32-15,2 2 0 0,-2 3 0 0,1 3 0 16,1 0 32-16,0 3 16 0,0 1 0 0,0 3 0 16,2-1-160-16,0 1-16 0,3-3-16 0,1 2 0 15,3-3-272-15,1-1-144 0,-2-2 160 0,4-3-160 16,0-1 128-16,1-3-128 0,1-2 0 0,1-3 0 15,0-4 0-15,1-1-192 0,0-2 16 0,0-1 0 16,0-4-2320-16,1 1-480 0</inkml:trace>
  <inkml:trace contextRef="#ctx0" brushRef="#br0" timeOffset="129499.414">18357 9535 3679 0,'0'0'320'0,"-3"3"-320"0,3-3 0 0,0 0 0 0,0 0 5184 0,0 0 976 0,0 0 192 0,0 0 48 0,0 0-3376 0,-5 11-656 0,2-13-144 0,3 2-32 0,-4-4-592 0,-1-1-112 15,0 1-16-15,1-1-16 0,-3 1-592 0,3-1-112 16,-1 0-32-16,-1 1 0 0,-1-1-240 0,1 1-48 15,-3-2-16-15,1 2 0 0,0 0-224 0,-9-3-64 16,-1 3 0-16,4 1 0 0,3 2-128 0,-3 2 0 16,1 4 144-16,3-2-144 0,-1 4 0 0,0 2 0 15,0 3 0-15,1 3 0 0,2 2 0 0,0 2 0 16,1 2 0-16,0 1 0 0,1 1-128 0,2 0 128 16,2-1-128-16,1-2 128 0,1-2 0 0,1-2-160 15,0 0 160-15,2-2 0 0,2-1-160 0,0-2 160 16,3-3-128-16,1-3 128 0,1 0-160 0,1-3 160 15,1-2-192-15,0-2 192 0,1-1-224 0,-1-3 64 0,0-1 16 0,-1-1 0 16,-1-3 144-16,0-3 0 16,-1-1 0-16,0-3 0 0,-2 0 0 0,0-4 0 15,-1-2 0-15,-2-2 0 0,0 1 0 0,2-11 0 0,-4 3 0 0,-2 2 0 16,-1 1 0-16,0 1 0 0,0 1 0 0,0 0 0 16,-2 1 0-16,2-1 0 0,0 1 0 0,-1 3 0 15,1 3 0-15,0 3 0 0,-1 4 0 0,1 3 0 16,-1 1 0-16,2 10 0 0,0 0 144 0,0 0-144 15,0 0 320-15,0 0-32 0,0 0-16 0,-1 14 0 16,0 3-144-16,0 3-128 0,1 3 144 0,0 3-144 16,1 3 0-16,-1 1 128 0,0 2-128 0,0-7 0 15,0 2 0-15,0 4 0 0,0 4 0 0,1 1 0 16,2 3 0-16,-1-1 0 0,0 1 0 0,1-2 0 0,-1 0 0 0,2-3-256 16,0-2 16-16,2-3 16 15,-1-1-1504-15,2-5-320 0,-2-4-48 0,1-3-9600 16,-1-3-1920-16</inkml:trace>
  <inkml:trace contextRef="#ctx0" brushRef="#br0" timeOffset="129983.735">18351 9932 13823 0,'0'0'1216'0,"0"0"-960"0,0 0-256 0,0 0 0 0,0 0 2368 0,0 0 448 0,0 0 64 0,0 0 32 16,0 0-1760-16,7-1-368 0,-1-1-64 0,1 0-16 15,1-2-368-15,-1-1-80 0,2-2 0 0,0-1-16 16,-2 0-112-16,0-1 0 0,0-1-128 0,-1-1 192 0,0-1 64 0,-1-1 0 16,1-1 0-16,-2 1 0 0,0 0 64 0,-1 0 0 15,0-1 16-15,-1-1 0 0,1-1-80 0,-3 0-32 16,1 2 0-16,-1 0 0 0,0 1-224 0,-1-1 144 16,0 1-144-16,-2 0 128 0,1 1 0 0,-1 1-128 15,0 1 192-15,-1 2-64 0,0 2 48 0,1 1 0 16,3 5 0-16,-6 0 0 0,1 2 80 0,-2 4 32 15,0 2 0-15,1 3 0 0,-1 3-96 0,2 1-32 16,-1 2 0-16,2 2 0 0,-1 1-160 0,2 1 128 16,1 4-128-16,1-1 128 0,1 0-128 0,0 0 0 15,1 0 0-15,1-1 0 0,1-2 0 0,3-1 0 16,0-1 0-16,1-3 0 0,1 0-352 0,1-3 48 16,-3-2 16-16,3-3 0 15,0-3-2016-15,0-2-416 0</inkml:trace>
  <inkml:trace contextRef="#ctx0" brushRef="#br0" timeOffset="140724.833">9862 8635 13823 0,'-3'-2'608'0,"0"-1"128"0,-20-11-592 0,23 14-144 0,0 0 0 0,0 0 0 0,0 0 3248 0,0 0 608 0,1-4 128 0,-1-2 32 0,0 6-1712 0,1-5-320 16,-1 5-80-16,0 0-16 0,3-4-656 0,-3 4-128 16,0 0-16-16,0 0-16 0,0 0-288 0,0 0-48 15,0 0-16-15,0 0 0 0,0 0-304 0,7 3-64 16,0 0-16-16,0 3 0 0,-1-1-176 0,0 2-32 16,1 0-128-16,-1 2 192 0,0 1-192 0,0 1 0 15,1 1 128-15,3 6-128 0,0 1 0 16,-2-4 0-16,0 1 0 0,0 1 0 0,0-1 0 0,-2 1 0 0,0-2 0 15,-1 0 0-15,1-1 0 16,-3-1 0-16,-1-1 0 0,-1-1 0 0,1-1 0 16,-2-1 0-16,-4-1 0 0,0-2 0 0,-2 0 0 0,-1-2 0 15,-2-2 0-15,0-1 128 0,-2-1-128 16,-3-2 0-16,-1 0 0 0,2-1 0 0,0-2 0 16,0 0 160-16,1-1-160 0,1 2 160 0,0-2-160 15,0 2 160-15,2-1-160 0,0-1 160 0,1 1-160 16,0-2 0-16,0 0 0 0,0 2 0 0,4-6 0 15,-1 0 0-15,1 1 0 0,2 0 0 16,1 0 496-16,1-1 0 0,0-1 0 0,3-1 0 16,-1 0-240-16,2-1-32 0,-1 1-16 0,0 0 0 0,2 0-64 15,-2 0-16-15,1 1 0 0,2-1 0 16,-2 1-128-16,2 1 128 0,1 0-128 0,0 0 128 16,0 0-128-16,0 0 0 0,0 3 0 0,2 0 0 15,-1 1 0-15,2 3 0 0,2-1 0 0,-1 3 0 16,-2 1 0-16,1 1 0 0,1 0 0 0,5 2 0 0,0 1 0 15,-2-1 0-15,3 1 0 0,-1 0 0 16,0 1 0-16,-1-2 0 0,-1-1-240 0,-1-1 32 16,0-1 0-16,2 0 0 0,1-1 208 15,-4 0 0-15,-1 0 0 16,-3 0-816-16,0 1-112 0,0-1-32 0,0-3-7872 16,-1 2-1568-16,-1 0-320 0</inkml:trace>
  <inkml:trace contextRef="#ctx0" brushRef="#br0" timeOffset="141125.107">10412 8317 31103 0,'0'0'1376'0,"3"-6"288"0,-2-2-1344 0,0 0-320 0,-1 0 0 0,1 2 0 0,0 0 1856 0,-1 6 288 0,0-4 64 0,0 4 16 0,0 0-1776 15,0 0-448-15,0 0 0 0,0 0 1408 0,-4 4 192 16,-1 4 32-16,-1 7 16 0,-2 5-1328 16,-1 0-320-16,1 2 0 0,3 3 288 0,-2 3-16 15,1 2 0-15,-2 3 0 0,-1 3-272 0,1 2 0 16,3 2 0-16,1 2 0 0,0 2 0 0,4-1 0 16,4-3 0-16,0 0-144 15,4-2-272-15,-1 0-48 0,3-3-16 0,1-4 0 16,2-4-1600-16,2-2-320 0,-1-3-64 0,3-3-9104 0,0-3-1808 15</inkml:trace>
  <inkml:trace contextRef="#ctx0" brushRef="#br0" timeOffset="142643.629">10760 8681 3679 0,'0'0'320'0,"0"0"-320"0,7-16 0 0,-7 16 0 0,0 0 6368 0,0 0 1200 0,-3-4 240 0,3 4 64 0,-4-4-4640 0,2-1-928 16,-2-1-176-16,1 1-32 16,3 5-1680-16,-2-6-416 0,0 2 1216 0,-2-1 144 15,1 1 48-15,-1-1 0 0,-3 1-1136 16,2 1-272-16,5 3 0 0,-7-1 384 0,-1 1 0 16,1 1 16-16,-2 2 0 0,0 0-272 0,0 3-128 15,-1 0 128-15,-3 8-128 0,1 2 0 0,1 0 0 0,2 1 0 16,0 2 0-16,3 1 0 0,3-1 0 0,-2 1-176 15,3-1 176-15,2-1-128 0,1-2 128 0,2 1-128 16,3-3 128-16,-1-3 0 0,2-2 0 16,0-3 0-16,0 0-208 0,2-3 80 0,3-3 128 15,1-2 0-15,-3-3 0 0,0 0 0 16,-1-2-448-16,-1 0 48 0,-2-3 0 0,1 0 0 16,-2-1 240-16,2-2 160 0,-2-1-192 0,0 1 192 15,-1 0-144-15,0 0 144 0,-1 1 0 0,-1-4-144 16,-1 1 144-16,1 2 0 0,-1 1 0 15,1 1 0-15,-1 1 0 0,-1 1 0 0,0 0 0 16,0 3 0-16,1 0 0 0,-1 6 0 16,0 0 0-16,0 0 0 0,0 0 0 0,0 0 0 0,0 0 0 15,3 9 0-15,3 2 0 0,-3 1 160 0,0 2 16 16,-2 2 0-16,3 0 0 0,0 1-176 0,0-1 0 16,-1 1 144-16,0 0-144 0,2 2 0 0,1-1 0 15,-5-3 0-15,4 5-128 31,1-4-1072-31,-2-4-208 0</inkml:trace>
  <inkml:trace contextRef="#ctx0" brushRef="#br0" timeOffset="143104.467">10991 8192 36575 0,'0'0'800'0,"0"0"160"0,0 0 48 0,-4-2 16 0,-1 0-816 0,5 2-208 0,-4 0 0 0,4 0 0 0,-6 3 768 0,2 1 128 0,-4 2 0 0,2 1 16 0,-2 3-544 0,2 2-112 0,0 3-32 0,-1 1 0 16,1 3-224-16,-1 2 128 16,0 1-128-16,1 0 0 0,1-3 0 0,2 3 0 15,1 2 0-15,2-2 0 0,1 0-320 0,1-2-48 16,2 0-16-16,1-1 0 16,2-4-1840-16,0 0-368 0,2-3-80 0,1-2-4192 15,0-3-848-15,1-1-160 0</inkml:trace>
  <inkml:trace contextRef="#ctx0" brushRef="#br0" timeOffset="143510.087">11046 8499 23327 0,'0'0'1024'0,"0"0"224"0,0 0-992 0,0 0-256 0,0 0 0 0,8 1 0 16,-2-2 960-16,2 0 128 0,1-2 48 0,1 0 0 0,1 0-48 0,1-3-16 15,-1 0 0-15,-1-2 0 0,0 0-160 0,0-1-16 16,-2 0-16-16,1-1 0 16,0-2-256-16,-1 1-48 0,0-2-16 0,0 2 0 0,-1 0-240 15,-1 0-64-15,1-1 0 0,-2 0 0 16,-3 1 144-16,1-1 32 0,0 0 0 0,-3-1 0 0,-1 0-432 16,0 1 0-16,0 1 0 0,-2 1 336 0,0 1-16 15,0 0 0-15,0 2 0 0,1 2-160 0,-3 1-32 16,-1 0-128-16,0 3 192 0,-2 3-192 15,1 2 0-15,-1 2 0 0,1 2 0 0,1 2-128 16,-3 2 128-16,1 3-208 0,2 3 208 0,-1 1-192 16,2 2 192-16,2-1-192 0,0 2 64 0,2 0 128 15,0 0-208-15,2 5 80 0,2-2 128 0,2-5 0 0,-1-2 0 32,2-4-960-32,0-2-144 0,1-3-48 0,0-2 0 15,1-2 192-15,1-2 16 0,1-2 16 0,3-3 0 16,-2-2-1872-16,1-3-368 0,9-11-80 0,-2 5-7632 0</inkml:trace>
  <inkml:trace contextRef="#ctx0" brushRef="#br0" timeOffset="143761.243">11350 8226 18431 0,'0'0'1632'0,"0"0"-1312"0,0 0-320 0,0 0 0 0,0 0 2352 0,0 0 400 15,0 0 64-15,0 0 32 0,0 0-832 0,0 0-160 16,6 5-48-16,1 1 0 0,-2-1-528 0,2 1-128 16,1 0 0-16,-2 3-16 0,1 1-512 0,-2 2-112 15,1 0 0-15,-2 4-16 0,1-2-240 0,-3 1-64 16,0 2 0-16,-1-1 0 0,-2 1-192 0,0-1 176 16,0 2-176-16,-2 0 160 0,-2-1-160 0,1 1-144 15,-2-1 144-15,-1 2-208 0,-1-1 208 16,2-3 0-16,0-3-18512 0</inkml:trace>
  <inkml:trace contextRef="#ctx0" brushRef="#br0" timeOffset="144176.707">11561 8127 33231 0,'0'0'1472'0,"0"0"304"0,0 0-1424 0,0 0-352 15,0 0 0-15,0 0 0 16,0 10 1024-16,0-10 144 0,0 6 32 0,4 2 0 16,1 1-144-16,0 1-32 0,1 1 0 0,0 1 0 15,2 0-304-15,-1 1-64 0,-1 3-16 0,1 1 0 16,-2 1-160-16,1 2-32 0,-2-1-16 0,-1 3 0 16,0 1-304-16,-1 2-128 0,0 0 128 0,-3 9-128 0,-1 2 0 15,0-2 0-15,-2 1 0 0,1-1 192 0,-4 1-64 16,0 1 0-16,0-1 0 0,-3 1-128 0,0-2 0 15,-1-2 0-15,0-3-176 0,1-1-160 0,0-3-48 16,1-2 0-16,0 0 0 0,1-3 384 16,1-3 0-16,3-4-12960 15,1-2-2832-15</inkml:trace>
  <inkml:trace contextRef="#ctx0" brushRef="#br0" timeOffset="-204280.758">9387 12391 34319 0,'0'0'1520'0,"-4"-6"320"0,0 1-1472 0,0-3-368 0,-1 0 0 16,1 0 0-16,0 1 1456 0,-1 0 208 0,0 1 64 0,2-1 0 0,-4 1-448 0,2 2-96 15,-2 0-16-15,1 1 0 0,-1 1-576 0,-1 2-112 16,0 1-32-16,1 3 0 0,-2-1-176 0,-1 2-32 16,0 3-16-16,0 2 0 0,0 2-96 0,0 2-128 15,0 3 176-15,2 2-176 0,-1 2 128 0,1 3-128 16,2 2 0-16,0 4 0 0,2 2 0 0,1 3 0 16,3 3 0-16,3 5 0 0,1 2 0 0,2 2 0 15,0-1 0-15,1 1-144 0,0 0 144 0,2 1 0 0,-1-3 0 16,1 0 0-16,0 0 0 0,-1-3 0 15,-2-4 0-15,-2 0-128 0,0-2 128 0,-1-2-192 0,-2-3 192 0,1-2-192 16,-2-2 16-16,-1-1 0 16,-2 0 0-16,-18 19 0 47,1-10-224-47,2-9-48 0,5-7-16 0,1-7-12976 0,2-5-2576 0</inkml:trace>
  <inkml:trace contextRef="#ctx0" brushRef="#br0" timeOffset="-204023.018">8975 13163 35295 0,'0'0'1568'0,"-5"3"320"0,5-3-1504 0,0 0-384 16,-6 2 0-16,6-2 0 0,0 0 1632 0,0 0 256 15,0 0 48-15,0 0 16 0,0 0-848 0,0 0-160 16,6-2-48-16,2-1 0 0,1-2-512 0,2 1-96 16,1-2-32-16,2 0 0 0,2 0-128 0,1 0-128 15,1-2 144-15,0 0-144 0,3 1 0 0,0-1 0 16,1 1 0-16,2 1 0 16,0 0-1088-16,-1 1-256 0,2-1-48 0,-3 2-11600 15,-1-1-2304-15</inkml:trace>
  <inkml:trace contextRef="#ctx0" brushRef="#br0" timeOffset="-203630.072">9844 12473 38415 0,'0'0'1696'16,"-6"-1"352"-16,1 1-1632 0,-1-1-416 0,6 1 0 0,-6-1 0 0,-1 1 1248 0,0 2 160 15,0 1 48-15,-1 2 0 0,-1 1-496 0,3 3-112 16,-5 3-16-16,-2 4 0 0,0 1-624 0,0 5-208 15,1 2 128-15,0 6-128 0,-1 5 0 0,-2 5 0 16,1 2 0-16,1 3 0 0,1 3 0 0,2 4 0 16,1 3 0-16,4 2 0 0,1 2 0 0,4 0 0 15,1-3 0-15,4-3 0 16,2-5-512-16,3-3-16 0,2-3 0 0,2-5 0 16,0-5-1456-16,1-4-304 0,2-4-48 0,0-4-16 15,3-5-288-15,-3-3-64 0,-2-3-16 0,1-3-10688 0</inkml:trace>
  <inkml:trace contextRef="#ctx0" brushRef="#br0" timeOffset="-203110.647">9944 13144 7359 0,'0'0'320'0,"0"0"80"0,-6 1-400 0,6-1 0 0,-5 1 0 0,5-1 0 0,0 0 6816 0,0 0 1280 16,0 0 256-16,0 0 48 0,0 0-5264 0,0 0-1040 16,0 0-224-16,0-5-32 0,1-1-848 0,1 0-160 15,0-1-48-15,2 0 0 0,0 0-176 0,0-1-32 16,1 0-16-16,0 1 0 0,2-2-240 0,-1 0-64 16,0 1 0-16,1 1 0 0,0 0-128 0,0 0-128 15,-1 1 192-15,1 0-192 0,0 2 128 0,-1 2-128 16,0 0 0-16,1 0 0 0,0 2 0 0,3 2 0 15,-1 1 0-15,2 2 0 0,-1 2 0 0,0 2 0 16,1 0 0-16,0 2 0 0,1 2 0 0,1 1 0 16,-1 1 0-16,3 2 0 0,1 1 0 0,-2 0 0 15,0 2 0-15,0-1 0 0,-1-2 0 0,-2 1 0 16,1-2-128-16,0 0 128 0,0-2-304 0,0-2 48 0,2-2 0 0,-1-1 0 31,-1 0-176-31,-2 0-16 0,1-3-16 0,0 0 0 16,-2-2-320-16,1-1-64 0,0 0-16 0,-1-3 0 15,-1 1-2192-15,-1-1-432 0,1-1-96 0,-2-1-12544 0</inkml:trace>
  <inkml:trace contextRef="#ctx0" brushRef="#br0" timeOffset="-202796.856">10341 12942 16575 0,'0'0'736'0,"-2"-5"160"0,-2 1-720 0,2-1-176 0,0 0 0 0,0 1 0 0,-2-1 4912 0,4 5 944 16,0 0 192-16,0 0 32 0,-6 1-3440 0,0 3-688 15,-1 0-144-15,-2 5-16 0,-1 2-912 0,0 3-176 16,-2 3-48-16,-2 3 0 0,-4 5-464 0,0 3-192 15,-1 3 176-15,-2 3-176 0,-1 1 0 0,0 2 128 0,1 0-128 0,0-1 0 16,0 0 0-16,3-2-160 0,3-2 32 16,2-3 0-1,1 0-1152-15,1-4-208 0,3-4-48 0,3-1-16 16,0-3-2672-16,1-2-512 0</inkml:trace>
  <inkml:trace contextRef="#ctx0" brushRef="#br0" timeOffset="-202096.043">9041 13071 30575 0,'0'0'1344'0,"0"0"304"0,0 0-1328 0,0 0-320 0,0 0 0 0,0 0 0 0,-5 5 1856 0,5-5 288 0,0 0 64 0,0 0 16 0,0 0-592 0,0 0-112 16,0 0-32-16,0 0 0 0,5 6-848 0,-5-6-192 15,5 4-16-15,3-2-16 0,1-2-112 0,1-1-32 16,2-1 0-16,1-2 0 0,2 0-112 0,1-2-32 16,0 0 0-16,2-1 0 0,-1 1-128 0,1-2 0 15,2 0 144-15,-2 1-144 0,0-1 0 0,1 1 0 16,-3 2 0-16,0-1-192 15,-2 1-1152-15,-1 0-256 0,-1 2-32 0,0 0-16 16,-1 1-1872-16,-1 0-368 0</inkml:trace>
  <inkml:trace contextRef="#ctx0" brushRef="#br0" timeOffset="-201245.04">10452 12393 23551 0,'0'0'0'0,"0"0"0"0,0 0 0 0,0 0 0 0,0 0 3568 0,0 0 720 0,0 0 128 0,0 0 48 0,0 0-2736 0,0 0-528 0,4 0-112 0,-1 9-32 0,1 0-784 0,0 4-144 16,3 2-128-16,1 0 144 0,2 3-16 0,2 2 0 15,-2 2 0-15,3 3 0 0,2 3 128 0,1 1 0 16,-1 3 16-16,0 3 0 0,2 3-48 0,-2 0-16 15,0 2 0-15,-2 1 0 0,1-1-64 0,-4 1-16 16,-1-1 0-16,-2 0 0 0,-1 1-128 0,1 1 0 16,-3 1 0-16,-1-2 0 0,-1-1 192 0,0-1-32 15,-2-3-16-15,-2 0 0 0,1-2-144 0,-2-1 0 0,-1-2 0 0,-1-2 0 16,-1-3-320-16,-1-1 0 16,0 1 0-16,1-4 0 15,-2-1-1088-15,0-3-224 0,1-2-32 0,0-3-16 16,1-2-1696-16,-1-2-336 0</inkml:trace>
  <inkml:trace contextRef="#ctx0" brushRef="#br0" timeOffset="-200490.911">11175 13007 911 0,'0'0'0'0,"0"0"0"0,-6 2 0 0,1-2 0 0,-2 0 0 0,7 0 0 0,0 0 8896 0,-5 0 1712 0,5 0 336 0,0 0 64 0,0 0-7424 0,0 0-1472 15,0 0-288-15,0 0-64 0,0 0-912 0,0 0-176 16,0 0-32-16,0 0-16 0,0 0-224 0,0 0-32 16,6 0-16-16,2-1 0 0,0 0-160 0,0-1-16 0,2 0-16 0,1 1 0 15,1 0-160-15,2 0 0 16,0-1 0-16,1 1 0 0,1 0 0 0,1 1 0 16,2 0 0-16,0 0 0 0,-1-2 0 0,1 2-256 15,0-1 64-15,1 0 16 16,1 1-1392-16,1-1-288 0,-3 0-48 0,2 1-16 15,1-1-2432-15,0 0-512 0</inkml:trace>
  <inkml:trace contextRef="#ctx0" brushRef="#br0" timeOffset="-200194.965">11252 13212 40255 0,'-10'4'1792'0,"10"-4"352"16,0 0-1712-16,-6 3-432 0,6-3 0 0,0 0 0 0,0 0 1568 0,0 0 224 15,0 0 64-15,0 0 0 0,0 0-576 0,0 0-96 16,0 0-32-16,0 0 0 0,8-2-480 0,1-1-96 16,0 1-32-16,2-1 0 0,1 0-208 0,1-1-32 15,0 0-16-15,1 0 0 0,2-1-160 0,0 2-128 16,1 0 192-16,0-1-192 0,2 1 128 0,3 0-128 15,-3-2 0-15,2 2 0 0,1 0 0 0,0 0 0 16,0 0-128-16,1 1 128 16,-2-1-1472-16,-1-1-208 0,-1 0-48 0,1 1-13296 0,-2-2-2656 0</inkml:trace>
  <inkml:trace contextRef="#ctx0" brushRef="#br0" timeOffset="-198127.265">12659 12983 30463 0,'-4'-2'1344'0,"-18"-8"288"0,19 5-1312 0,0-1-320 0,1 2 0 0,-3 0 0 0,-1-2 1760 0,0 2 288 0,1-1 48 0,-1 2 16 16,-1 1-448-16,1-2-96 0,-1 1-16 0,1 1 0 15,0 1-912-15,-2 1-192 0,1 0-48 0,-1 1 0 16,0 0-96-16,0 2-32 0,-3 2 0 0,0-1 0 16,1 1-48-16,-1 1-16 0,-1 3 0 0,-1 1 0 0,2 2-208 0,0 2 128 15,0 2-128-15,2 0 0 0,-1 2 0 0,1 0 0 16,1 2 0-16,2 2 0 16,1 2 0-16,3 1-128 0,1-2 128 0,2-1 0 0,1-2-208 0,1-3 64 15,2-1 16-15,0-2 0 0,2-1-64 0,1-3-16 16,-1-3 0-16,2-2 0 15,1-2-112-15,1-2-32 0,2-2 0 0,-1-2 0 0,0-2 64 0,-1-3 16 16,0-2 0-16,0-2 0 0,0-2 272 0,-1-3 0 16,0-2-128-16,2 0 128 0,-2-2 0 0,0 0 0 15,-3 1 0-15,0 0 0 0,1 0-160 0,-2 2 160 16,-3 0-128-16,0 2 128 0,1-1 0 0,0 2 0 16,-3 0 0-16,1 2 0 0,0 1 0 0,-2 1 0 15,0 2 0-15,0 0 0 0,-3 2 0 0,2 1 0 16,1 6 0-16,0 0 128 0,0 0 144 0,0 0 48 15,0 0 0-15,-3 6 0 0,1 1-128 0,-1 4-32 0,2 3 0 0,2 1 0 16,2 2-160-16,-1 0 192 16,-2 2-192-16,2 1 192 0,1 2-192 0,2 1 0 0,-2 1 0 0,0 1 0 15,1 2 0-15,0-3 0 16,0-2 0-16,2-1 0 16,0-1-624-16,1-3 0 0,0-1 0 0,0-4 0 15,1-2-1408-15,-1-2-272 0,-2-1-64 0,1-3-14224 0</inkml:trace>
  <inkml:trace contextRef="#ctx0" brushRef="#br0" timeOffset="-197391.814">12906 12328 19343 0,'0'0'1728'0,"0"0"-1392"0,-1-6-336 0,-1 1 0 0,0-1 2624 0,2 6 448 0,-4-5 80 0,0-1 32 0,0 2-2544 16,-1 2-512-16,5 2-128 0,-5-1 2656 0,5 1 512 0,-6 3 96 0,0 2 32 15,-1 3-2304-15,0 2-464 16,0 1-80-16,-1 3-32 0,-1 3-192 0,1 2-32 0,1 1-16 0,0 4 0 16,-1 0-176-16,3 1 0 15,1 1 0-15,2 2 0 0,-1-1-256 0,3 2-48 16,0 0 0-16,3-2 0 16,0-2-1808-16,1-1-384 0,2-4-64 0,0-1 0 15,2-3-736-15,1-3-144 0</inkml:trace>
  <inkml:trace contextRef="#ctx0" brushRef="#br1" timeOffset="-183731.455">18910 2501 8287 0,'0'0'736'0,"0"0"-592"0,0 0-144 0,0 0 0 0,0 0 3920 0,0 0 752 0,0 0 160 0,0 0 32 16,0 0-1824-16,0 0-352 0,0 0-80 0,0 0-16 0,0 0-816 0,0 0-176 16,0 0-16-16,0 0-16 0,0 0-672 0,0 0-128 15,0 0-16-15,0 0-16 0,14 0-272 0,-5 4-48 16,1-2-16-16,1-1 0 0,0-2-208 0,2 1-32 16,1 1-16-16,3-2 0 0,2-2-144 0,3 0 0 15,-1 1 0-15,3 0 0 0,0 1 0 0,2-1 0 16,2-2 128-16,-1 3-128 0,0 0 0 0,-1 1 0 15,1 0 0-15,-3-1 0 0,-1-1 0 0,-1 1 0 16,-1 0 0-16,-3 1 0 0,0-1 0 0,0 0 0 16,-1-1 0-16,-4 2 0 0,-3 2 0 0,-10-2 0 15,11 2 0-15,-11-2 0 0,0 0 0 0,0 0 0 0,7 6 0 0,-7-6 0 16,0 0 128-16,-2 11-128 0,-3-1 0 16,-2 2 128-16,-3 3-128 0,-2 1 0 15,-2 1 0-15,0 0 0 0,-1 0 0 0,0 3-144 16,-1 2 144-16,-3-2 0 0,-1 1 0 0,-2 0 0 15,0 1 0-15,-1 0 0 0,0 1 0 0,0 0-128 16,0 2 128-16,2-1 0 0,1-1 0 0,1 0 0 0,2 0 0 0,3-1 0 16,-1-3 0-16,4-3 0 0,0-1 0 0,3-2 0 15,1-3 128-15,2-3-128 0,0 0 176 0,5-7-176 0,-4 8 224 0,4-8-64 16,0 0-16-16,0 0 0 16,0 0 48-16,0 0 0 0,-4 6 0 0,4-6 0 15,0 0-192-15,0 0 0 0,0 0 0 0,0 0 128 16,0 0-128-16,0 0 0 0,0 0 0 0,0 0 0 15,0 0 0-15,5 9 0 0,-5-9 0 0,6 8 0 16,-6-8 0-16,10 5 0 0,0 0 0 0,1-2 0 0,1-1 0 0,4-2 0 16,-2 1 0-16,4-1 0 0,0 1-128 0,3-1 128 15,2-2 0-15,0 1 0 0,1 2 0 0,0-2-176 16,0-2 176-16,-1 0-128 0,-2-1-192 0,-2 3-16 16,-1-1-16-16,0 0 0 15,-3-2-464-15,1 2-80 0,-3 2-32 0,-1-1 0 16,-2 0-1248-16,-10 1-256 0,11-1-64 0,-11 1 0 15,0 0-768-15,0 0-144 0</inkml:trace>
  <inkml:trace contextRef="#ctx0" brushRef="#br1" timeOffset="-183408.038">18939 2808 11967 0,'0'0'528'0,"0"0"112"0,0 0-512 0,0 0-128 0,0 0 0 0,0 0 0 0,0 0 3264 0,0 0 640 0,0 0 112 0,5-5 16 15,3 2-1856-15,-1-1-384 0,2 0-80 0,2 1-16 16,1-2-608-16,2 1-128 0,-1 2-32 0,1-3 0 16,4-3-288-16,1 1-64 0,1-2-16 0,2 1 0 0,1 1-336 0,4 0-64 15,0 1-16-15,1 0 0 0,-1-1-144 0,2 1 0 16,-4-2 0-16,-2 1 0 16,-2 1-1600-16,-1 0-384 0,-1 2-96 0</inkml:trace>
  <inkml:trace contextRef="#ctx0" brushRef="#br1" timeOffset="-182798.933">19867 2096 4607 0,'0'0'400'0,"0"0"-400"0,0 0 0 0,0-9 0 0,1 1 5488 0,-1 0 1008 16,0 2 208-16,0 6 32 0,0 0-3552 0,0 0-720 15,0 0-144-15,0 0-16 0,0 0-1024 0,0 0-208 16,0 0-48-16,0 0 0 0,0 0-464 0,0 0-112 16,-7 10 0-16,0 2-16 0,-1 1-128 0,-2 3-32 0,1 3 0 0,-1 2 0 15,1 1-144-15,-1 2-128 16,0 2 192-16,0 1-192 0,1-1 0 0,2 0 0 15,2-1 0-15,2-1 0 0,0 2 0 0,5-4-352 16,-1-4 48-16,2-1 16 16,1-4-512-16,4-1-96 0,-1-2-32 0,1-1 0 15,2-4-1136-15,0-1-240 0,-1-2-32 0,1-3-16 0,0-4-784 0,1-1-176 0</inkml:trace>
  <inkml:trace contextRef="#ctx0" brushRef="#br1" timeOffset="-182432.691">19912 2448 15663 0,'0'0'688'0,"-7"4"144"16,3 1-656-16,4-5-176 0,0 0 0 0,0 0 0 0,0 0 2256 0,0 0 432 15,0 0 64-15,0 0 32 0,10 5-1232 0,-10-5-240 16,12-2-48-16,1-3-16 0,2-1-608 16,1-4-112-16,2-2-16 0,3-2-16 0,2-1-176 0,-1 0-16 15,1-2-16-15,1 1 0 0,1-1-96 0,-3 1-32 16,-2 1 0-16,-2 1 0 0,-3 0-160 0,-1-2 160 15,-2 0-160-15,-3 2 160 0,-1 1-32 0,-3 2 0 16,0-2 0-16,-1-1 0 0,-4-3-128 0,-1 1 192 16,-2-1-192-16,-2 3 192 0,-1 2-192 0,-2 1 0 15,0 0 144-15,0 1-144 0,-2-1 0 0,-1 3-160 16,0 3 16-16,0 1 0 0,1 2 144 0,-3 4-128 0,-1 1 128 0,2 2-128 16,1 2 128-16,-1 2 128 15,0 0-128-15,1 4 176 0,1 2-48 0,1 5-128 16,1 2 192-16,0 1-64 0,2 0-128 0,1 4 0 0,3 0 0 0,1 1 0 15,2 0-224-15,2-3 80 16,3-1 16-16,0-2 0 16,2-3-1568-16,2-2-304 0,1-5-64 0,2-1-16 15,2-2-992-15,2-4-192 0</inkml:trace>
  <inkml:trace contextRef="#ctx0" brushRef="#br1" timeOffset="-182163.341">20338 2014 28447 0,'0'0'1264'0,"0"0"256"0,0 0-1216 0,0 0-304 0,0 0 0 0,0 0 0 0,0 0 928 0,0 0 128 0,0 0 32 0,1 10 0 15,1 0-16-15,3 1 0 0,1 0 0 0,1 0 0 0,0 0-608 0,0 2-112 16,-3 1-32-16,3 3 0 0,0 2-192 0,0 2-128 15,1 2 160-15,-1 2-160 0,-2-2 160 0,0 1-160 16,-2 2 160-16,-1 0-160 0,-1 0 160 0,-1 1-160 16,-1-2 160-16,-1-2-160 0,-3-1 0 0,1 0-160 15,-1 0 0-15,-1-1 0 16,-1-2-1888-16,0-1-368 0,-4 1-80 0</inkml:trace>
  <inkml:trace contextRef="#ctx0" brushRef="#br1" timeOffset="-181837.735">20693 2615 26719 0,'0'0'1184'0,"0"0"240"0,0 0-1136 0,0 0-288 0,0 0 0 0,0 0 0 15,0 0 2432-15,0 0 448 0,0 0 64 0,0 0 32 0,0 0-1440 0,0 0-304 16,8 6-48-16,-8-6-16 0,11 1-800 0,0-2-176 16,-1-2-16-16,1 1-16 0,1 1-160 0,-1-1 0 15,2-2 0-15,0 1 128 0,2 0-128 0,-6 0 0 16,0 0 0-16,3-1 0 15,0 2-528-15,1 0-48 0,-1 2 0 0,0 0 0 16,0-1-1968-16,0 1-400 0,-2-1-64 0,-1 3-11792 16</inkml:trace>
  <inkml:trace contextRef="#ctx0" brushRef="#br1" timeOffset="-181650.638">20698 2812 34207 0,'-13'2'1520'0,"13"-2"304"0,0 0-1456 0,0 0-368 16,0 0 0-16,0 0 0 0,0 0 1104 0,0 0 160 16,0 0 16-16,9 0 16 0,2-3-496 0,2-2-96 0,2 0-32 0,1-2 0 15,3-2-416-15,-4 4-96 0,1-2-16 0,4 1 0 16,3-1-144-16,2 0 0 16,1 1-160-16,2-1 160 15,-1 2-2912-15,3 0-480 0</inkml:trace>
  <inkml:trace contextRef="#ctx0" brushRef="#br1" timeOffset="-180463.96">21551 2693 19343 0,'0'0'848'0,"0"0"192"0,0 0-832 0,0 0-208 0,0 0 0 0,0 0 0 0,0 0 3520 0,0 0 640 0,0 0 144 0,0 0 32 16,0 0-2176-16,0 0-432 0,0 0-96 0,8-5-16 0,-2 1-1040 0,3 2-192 15,1 1-64-15,1-1 0 16,0-2-192-16,1 2-128 0,0 1 160 0,2-1-160 16,-2-2 0-16,1 1 0 0,2 0 0 0,0 1 0 15,1 1 0-15,-1 1 0 0,1-2 0 0,0 2 0 16,0-1 0-16,0 1 128 0,0 0-128 0,-1 3 0 16,-1 0 0-16,0 1 0 0,-2 1 0 0,-1-1 0 0,0 0 0 0,-1 1 0 15,-3 0 0-15,-7-5 0 0,8 7 0 0,-8-7 0 16,5 8 0-16,0 0 0 0,-2 2 0 0,-3 1 128 15,-2 0-128-15,-1 1 0 0,-1 1 192 0,-3 1 0 16,-2 0 0-16,-2 4 0 0,-3 0 96 0,-1 3 16 16,-1 0 0-16,-2 0 0 0,-1 0-160 0,0 1-16 15,1 1-128-15,2 1 192 0,-3 1-192 0,1 0 128 16,2 1-128-16,0-3 0 0,2-1 176 0,2-1-176 16,1-1 192-16,1-1-192 0,0-3 304 0,2 1-48 0,5-3-16 0,-2-2 0 15,1-1 16-15,3-2 0 16,1-9 0-16,0 0 0 0,0 0-16 0,5 9 0 15,-5-9 0-15,6 5 0 0,1 0-96 0,-7-5-16 0,10 3 0 0,-3-1 0 16,-7-2-128-16,11 2 0 16,0 1 144-16,0-1-144 0,-1-2 0 0,2 1 0 15,2-1 0-15,-1 1 128 0,-1-1-128 0,1 0 0 16,0-1 0-16,3 1 0 0,0 0 0 0,3 0-160 0,-4-1 160 0,3 0-160 16,-2-2-160-16,2 2-48 0,0-1 0 0,0 0 0 31,-1-1-496-31,0-1-96 0,0 2-32 0,-1 0 0 15,0-1-1184-15,-3-1-224 0,-2 2-48 0,-1-1-16 16,-1 0-512-16,-2-1-96 0,-7 4-32 0,0 0-9056 0</inkml:trace>
  <inkml:trace contextRef="#ctx0" brushRef="#br1" timeOffset="-180181.33">21520 3094 25503 0,'-12'-3'1136'0,"6"1"224"0,-1 0-1088 0,7 2-272 0,-7-4 0 0,7 4 0 0,0 0 1632 0,0 0 272 16,0 0 48-16,0 0 16 0,0 0-176 0,0 0-48 15,7-8 0-15,2 2 0 0,1 2-848 0,1 0-192 16,1 0-16-16,2-2-16 0,3 0-224 0,1-3-32 15,-1-1-16-15,2 1 0 0,-2 1-272 0,3-1-128 16,1 0 128-16,0-1-128 0,0-1 0 0,1 0 0 16,2 1 0-16,0 1 0 15,0 2-1088-15,-2 0-288 0,-2-1-64 0,2 2-10416 16,-3-1-2096-16</inkml:trace>
  <inkml:trace contextRef="#ctx0" brushRef="#br1" timeOffset="-179597.159">22207 2180 16575 0,'0'0'736'0,"0"0"160"0,3-9-720 0,-2 2-176 0,-1 7 0 0,0 0 0 0,1-7 3920 0,-1 7 752 0,0-8 160 0,0 8 32 16,0 0-2176-16,0 0-448 0,0 0-64 0,0 0-32 16,0 0-1248-16,0 0-256 0,-2 13-64 0,-5 2 0 15,0 4-256-15,-1 2-48 0,-1 1-16 0,0 1 0 16,0 1-128-16,-1 1-128 0,2 3 144 0,-1-1-144 16,3 2 0-16,1-2 0 0,2 1 0 0,1-2 0 0,1-2 0 0,1-1-336 15,2-2 48-15,1-1 16 16,0-2-1136-16,3-3-208 0,0-3-48 0,2-3-16 15,1-2-752-15,2-3-128 0,0-3-48 0,-2-1-11712 16</inkml:trace>
  <inkml:trace contextRef="#ctx0" brushRef="#br1" timeOffset="-179230.305">22291 2558 6447 0,'0'0'272'0,"0"0"80"0,-6 1-352 0,6-1 0 16,0 0 0-16,-6 5 0 0,6-5 5264 0,0 0 992 15,0 0 192-15,0 0 32 0,0 0-3984 0,0 0-816 16,8-2-144-16,1 0-48 0,1 0-768 0,2-3-144 16,1-1-48-16,1-2 0 0,2-2-192 0,1-1-32 15,1-2-16-15,1 0 0 0,-2-1-48 0,1 1-16 16,-2-1 0-16,-1 1 0 0,-2-1-16 0,-2 2 0 16,-1-1 0-16,0 1 0 0,-4-2-48 0,-1-1-16 0,-1 0 0 0,-2 2 0 15,-1 0-16-15,-1 1 0 16,-1-1 0-16,-1 1 0 0,-2 0-128 0,-2 1 0 15,-2 1 144-15,0 3-144 0,-1-1 0 0,-2 2-160 0,0 2 16 0,0 2 0 16,-1 2 144-16,0 1-160 0,0 1 160 0,1 3-160 16,0 0 160-16,1 3 0 0,-1-1 0 0,1 3 0 15,2 1 0-15,0 3 0 0,3 0 0 0,2 2 0 16,0 2 0-16,2 0-192 0,0-1 192 0,3 2-192 16,1-4 192-16,2 0-160 0,1-2 160 0,1-2-160 15,3-1-400-15,1 0-80 0,2-3 0 0,1-1-16 16,1-4-1152-16,1-2-240 0,2-2-32 0,0-2-7632 15,-1 0-1520-15</inkml:trace>
  <inkml:trace contextRef="#ctx0" brushRef="#br1" timeOffset="-178979.639">22640 2129 23039 0,'0'0'2048'0,"0"0"-1648"16,0 0-400-16,0 0 0 0,0-8 2176 0,0 8 368 15,0 0 64-15,0 0 16 0,0 0-864 0,0 0-160 16,10-1-48-16,-10 1 0 0,9 4-688 0,0 1-144 16,-9-5-16-16,10 8-16 0,1 4-208 0,-2 3-32 0,1 0-16 0,-1 1 0 15,0-1-160-15,-4-3-16 16,1 3-16-16,3 10 0 0,-3-2-112 0,0 2-128 16,-2 0 176-16,1 2-176 0,-3 0 176 0,-1-3-176 0,-3 0 160 0,0 0-160 15,-1 0 0-15,-1 1-128 16,-2 1-16-16,0-2 0 15,-3-3-1280-15,0 0-256 0,-1-3-48 0,2 1-9984 0,-3-1-2000 0</inkml:trace>
  <inkml:trace contextRef="#ctx0" brushRef="#br1" timeOffset="-178628.841">23228 2399 30287 0,'0'0'1344'0,"0"0"272"0,3-6-1296 0,-3 6-320 16,0 0 0-16,2-7 0 0,-2 7 1488 0,0 0 240 15,0 0 32-15,0 0 16 0,0 0-64 0,-8 0-16 16,0 4 0-16,-2 4 0 0,-2 1-944 0,-1 4-192 15,0 2-48-15,-3 4 0 0,1 2-304 0,-1 3-64 16,-3 4-16-16,6-7 0 0,0 4-128 0,-6 17 0 0,4 1 0 0,0 0 0 16,3-3 0-16,2 2 0 15,3 1-176-15,2-1 176 0,5-3-128 0,3-1 128 16,0-4-128-16,1-1 128 0,2-5-368 0,1-1 16 0,3-3 0 0,0-3 0 31,1-3-992-31,2-4-208 0,2-3-48 0,0-2 0 16,2-4-1008-16,-2-2-208 0</inkml:trace>
  <inkml:trace contextRef="#ctx0" brushRef="#br1" timeOffset="-178262.014">23208 2963 21183 0,'0'0'1888'0,"3"-8"-1504"0,0-2-384 0,3 0 0 0,0-1 2304 0,4 1 384 15,-2 1 64-15,2-1 32 0,0-1-928 0,2 0-192 16,3 0-48-16,2-1 0 0,-3 0-544 0,0 1-112 16,1 2-32-16,0 0 0 0,-2 1-272 0,-1-1-48 15,1 1-16-15,-1 2 0 0,-2 0-128 0,-2 2-16 16,0-1-16-16,0 2 0 0,-8 3-80 0,6 0-16 16,-6 0 0-16,0 0 0 0,7 4-80 0,-2 3 0 15,1 2-16-15,-1 1 0 0,0 1-48 0,-1 1 0 16,2 1 0-16,-1 1 0 0,1 2-64 0,-1-1-128 15,2 0 176-15,-1 2-176 0,2-1 128 0,1 1-128 16,1-2 0-16,0 2 0 0,-1-1 0 0,0 0 0 16,2-2 0-16,3-2 0 0,-3-2 0 0,0-2 0 15,1-3 0-15,-1 2 0 0,-1 1 0 0,2-2-304 16,-2-1 64-16,0-2 16 16,1-1-1632-16,-4 0-336 0,-7-2-64 0,10 1-10144 15,-1-2-2016-15</inkml:trace>
  <inkml:trace contextRef="#ctx0" brushRef="#br1" timeOffset="-178046.492">23681 2745 20271 0,'0'0'1792'0,"0"0"-1424"0,-5-7-368 0,5 7 0 16,0 0 3488-16,0 0 624 0,-4-8 128 0,4 8 32 15,0 0-1968-15,0 0-400 0,0 0-80 0,-8 0-16 0,-1 4-592 0,2 2-112 16,-2 3-16-16,-2 3-16 15,-1 2-688-15,-1 4-128 0,-4 3-16 0,1 1-16 16,-3 1-224-16,0 2 0 0,1 2 0 0,5-9 0 0,0 2-192 0,-7 12-64 16,1 0-32-16,2-2 0 15,4-3-1648-15,1-2-336 0,2-1-64 0,2-5-9824 16,2-1-1952-16</inkml:trace>
  <inkml:trace contextRef="#ctx0" brushRef="#br1" timeOffset="-177712.098">23917 2552 39679 0,'0'0'1760'0,"0"0"352"0,0-8-1680 0,0 8-432 0,4-5 0 0,-4 5 0 15,0 0 1072-15,0 0 128 16,0 0 16-16,0 0 16 0,0 0 32 0,7 1 0 16,-7-1 0-16,8 3 0 0,-1 3-800 0,-1 1-144 0,1 2-48 0,0 2 0 15,-2 2-144-15,1 3-128 0,0 4 144 0,-2 2-144 16,1 1 0-16,-1 3 128 0,-2 3-128 0,1 2 0 16,-1 0 0-16,-1 2 0 0,0 0 0 0,-1 0 0 15,0 0 0-15,0-1 0 0,-1 0 0 0,0 0 0 16,-3-1-320-16,0 0 64 0,-1 0 0 0,-4 9 0 15,-1-3-976-15,0-6-192 16,0-3-48-16,-2-3 0 0,-1-2-1072 0,-3-1-208 0,0-2-64 0</inkml:trace>
  <inkml:trace contextRef="#ctx0" brushRef="#br1" timeOffset="-175610.758">19197 4076 1839 0,'0'0'160'0,"-4"-8"-160"0,-2-2 0 0,2 0 0 0,-1 0 5200 0,2 0 1008 0,0 1 208 0,-1 1 48 16,-1-2-4032-16,2 0-816 15,-1 1-144-15,1 1-48 0,-1 0-32 0,-1-1-16 16,2 0 0-16,0 1 0 0,-2 1-416 0,1-1-96 16,-1 1-16-16,0 1 0 0,-1-3-144 0,1 3-48 0,-2 2 0 0,1 0 0 15,-1-1-160-15,1 3-48 16,-1 1 0-16,1 2 0 0,-1 1-128 0,-2 3-16 0,1 0-16 0,2 3 0 16,-1 2-160-16,-1 2-128 15,0 4 144-15,-3 2-144 0,-2 3 0 0,2 2 0 0,2 1 0 0,0 0 0 16,1 0 0-16,0 0 0 0,2-2 0 0,2-2-160 15,2-1 160-15,2-2 0 0,0-2 0 0,0-3 0 16,2-3 0-16,-2-9 0 0,5 10 0 0,-5-10 0 16,6 5-128-16,-6-5 128 0,9 0-128 0,0-1 128 15,0-3 0-15,0-1 0 0,1-1 0 0,-2-2-128 16,-1-1 128-16,0 1 0 0,0-1 0 0,1-1 0 16,0-1 0-16,0 0 0 0,1-1 0 0,0-1 0 0,0-1 0 0,0 2 0 15,-3 0 0-15,1-1 0 0,-1-1 0 0,0 2 0 16,-3-1 0-16,1 1 0 0,-2 0 0 0,0 1 0 15,0 0 0-15,-2 2 0 0,0 1 0 0,0 8 0 16,0-7 0-16,0 7 128 0,0 0-128 0,0 0 128 16,0 0-128-16,0 0 128 0,0 0 64 0,-2 8 0 15,0 2 16-15,1 2 0 0,0 1-208 0,1 2 0 16,0 1 0-16,1 0 0 0,1 1 0 0,0-1 0 16,0 1 0-16,2-1 0 0,-1 0 0 0,1-1 0 15,2-2 0-15,-1 0 0 0,0 0-320 0,0-2-64 16,0-3-16-16,0 0 0 15,-5-8-2608-15,6 9-512 0</inkml:trace>
  <inkml:trace contextRef="#ctx0" brushRef="#br1" timeOffset="-175260.323">19606 3332 911 0,'0'0'0'0,"0"0"0"0,-5-6 0 0,5 6 0 0,0 0 7696 0,0 0 1456 0,-9-3 304 0,9 3 48 0,-9 0-6128 0,9 0-1232 16,-9 6-240-16,2 1-48 0,-1 2-1152 0,0 3-240 15,-1 3-32-15,1 2-16 0,0 5-416 0,-2 1 0 16,0 1 0-16,1 5 0 0,2 3 0 0,-1 3 0 16,0-1 0-16,1 3 0 0,-1-1 0 0,1 0-176 15,1 0 48-15,1-1 0 16,3-2-1296-16,2-4-256 0,1-1-48 0,1-5-16 16,2-2 80-16,1-4 32 0,2-2 0 0,-1-2 0 15,2-2-2032-15,2-5-416 0,1-3-80 0</inkml:trace>
  <inkml:trace contextRef="#ctx0" brushRef="#br1" timeOffset="-174877.532">19687 3774 21183 0,'0'0'944'0,"-8"2"192"0,8-2-912 0,-8 6-224 0,8-6 0 0,-6 5 0 16,6-5 2272-16,0 0 416 0,0 0 64 0,0 0 32 15,0 0-1312-15,0 0-256 0,7 6-48 0,2-3-16 16,1-3-384-16,1-2-64 0,1-2-32 0,1-2 0 15,0-1-208-15,3-1-32 0,0-2-16 0,0-2 0 0,-2-3-160 16,0 1-16-16,-2 0-16 0,1-2 0 16,1 1-32-16,-2 0-16 0,-2-1 0 0,0 0 0 15,0-1-176-15,-2 1 192 0,-1-1-192 0,-1 1 192 0,-2-1-64 16,-2 1-128-16,-2-1 192 0,-1 1-64 16,-2-1-128-16,-2 1 0 0,0 1 0 0,-2 3 0 0,0 1-144 0,-1 4-64 15,0 1-16-15,0 3 0 16,1 2 16-16,-1 2 0 0,-1 1 0 0,2 3 0 0,-1 4 208 0,-1 3-176 15,1 4 176-15,0 0-160 0,-1 2 16 0,0 3 0 16,1 3 0-16,1 1 0 0,-1 2 144 0,3 1-192 16,2 2 192-16,2-1-192 0,1-3-64 0,3-3-32 15,2-2 0-15,2-2 0 16,3-4-416-16,1-1-64 0,0-2-32 0,1-2 0 16,1-3-304-16,0-4-64 0,2-3-16 0,2-1 0 15,0-3-992-15,-4-1-192 0,2-3-32 0,0-3-16 0</inkml:trace>
  <inkml:trace contextRef="#ctx0" brushRef="#br1" timeOffset="-174643.358">20103 3387 22111 0,'0'0'1968'0,"0"0"-1584"16,0 0-384-16,0 0 0 0,0 0 1728 0,0 0 256 0,-1 10 48 0,1-10 16 15,5 10-768-15,1 0-128 0,2-2-48 0,1 2 0 16,1 2-208-16,1 1-32 15,1-1-16-15,-1-1 0 0,-1 0-32 0,0 0-16 0,0 1 0 0,1 0 0 16,-2 1-272-16,1 1-48 0,-2 1-16 0,1 1 0 16,-2-2-272-16,-2 2-48 0,-1 0-16 0,0 2 0 15,-2 1-128-15,-2 2 192 0,-1 2-192 0,0-1 192 16,-4-1-192-16,0 2 0 0,-6 1-192 0,-2 2 192 16,-3 1-2976-16,-3-1-480 0</inkml:trace>
  <inkml:trace contextRef="#ctx0" brushRef="#br1" timeOffset="-173086.386">20805 3955 23951 0,'0'0'1056'0,"-8"0"224"0,-2 1-1024 0,10-1-256 0,-9 0 0 0,9 0 0 0,0 0 3136 0,0 0 560 0,0 0 112 0,0 0 32 16,0 0-2080-16,0 0-416 0,0 0-64 0,0 0-32 15,9-3-960-15,2 1-288 0,2-1 128 0,2 0-128 16,2 0 0-16,3 0 0 0,3 0 0 0,1 0 128 0,1-1-128 0,3 2 0 15,1 0 0-15,0-1 0 16,-2-1-976-16,1 1-224 0,-2 1-32 16,-1 0-10608-16,-5 0-2128 0</inkml:trace>
  <inkml:trace contextRef="#ctx0" brushRef="#br1" timeOffset="-172886.787">20975 4066 11967 0,'-22'1'1072'0,"9"0"-864"16,-1-1-208-16,3 1 0 0,4 1 5504 0,7-2 1072 16,0 0 208-16,0 0 32 0,0 0-4976 0,0 0-1008 15,0 0-192-15,15-1-32 0,4-1-336 0,4 0-64 16,3-1-16-16,4 1 0 0,1 1-192 0,3-1-240 16,-2-2 48-16,1-1 16 15,-2 1-2192-15,-1-1-432 0,1 2-80 0,-1 0-32 0</inkml:trace>
  <inkml:trace contextRef="#ctx0" brushRef="#br1" timeOffset="-172391.693">22014 3978 34383 0,'-5'-9'1520'0,"5"9"320"16,-5-7-1472-16,3 0-368 0,1-1 0 0,0 0 0 0,0-1 896 0,-1 2 96 15,-1-1 32-15,0 2 0 16,3 6 16-16,-4-5 16 0,-2 1 0 0,1-1 0 0,-4 1-512 16,0 0-96-16,-2 4-32 0,-1 3 0 15,-2 1-128-15,-2 3-32 0,-2 3 0 0,-1-1 0 0,-2 5-256 0,-1 1 0 16,0 2 128-16,1 0-128 0,1 3 0 0,4 2 0 16,-2 0 128-16,5 0-128 0,1 0 0 0,3-1-144 15,3-1 16-15,2-1 0 0,4 0 128 0,0-2 0 16,2-3 0-16,3-2 0 0,0-1 0 0,3-2-208 15,1-1 48-15,2-3 16 0,-1-1-64 0,3-2-16 16,2-5 0-16,2-1 0 0,0-3-16 0,2-1 0 16,-1-3 0-16,-1-4 0 0,-1-1 48 0,-1-1 16 0,-2 0 0 0,1-2 0 15,-1-1-80-15,-1 1-32 16,-4 1 0-16,-1 1 0 16,0 1-96-16,-3-1-32 0,0 2 0 0,-3 1 0 0,-2 1 224 0,-1 4 32 15,1 1 16-15,1 8 0 0,-2-8 144 0,2 8 0 0,0 0 0 0,0 0 0 16,-9-2 240-16,9 2 16 0,-7 3 16 0,-1 3 0 15,-1 0 0-15,3 3 0 0,0 1 0 0,1 2 0 16,-1 2-16-16,2 3 0 0,-1-1 0 0,1 3 0 16,1 2-128-16,0 0-128 15,1 0 144-15,1 0-144 0,1 0 0 0,1-3 128 16,0-1-128-16,3-2 0 0,-1-2 0 0,2 0 0 0,1-2 0 0,-1-2 0 16,3-1-1312-1,1-2-256-15,-1-2-48 0,-8-4-15184 0</inkml:trace>
  <inkml:trace contextRef="#ctx0" brushRef="#br1" timeOffset="-172025.47">22212 3596 9215 0,'0'0'816'0,"0"0"-656"0,0 0-160 0,0-9 0 0,-1-1 4448 0,1 1 864 16,-1 2 160-16,1 7 32 0,0 0-3040 0,0 0-608 16,0-8-128-16,0 8-32 0,0 0-528 0,0 0-96 15,0 0-32-15,-8 1 0 0,1 4-464 0,-1 1-80 16,0 4-32-16,-2 2 0 0,0 4-128 0,1 1-16 0,-1 3-16 0,-1 2 0 15,0 4-304-15,2 1 128 16,0-1-128-16,1 1 0 0,2-1 0 0,1-1 0 16,2-1 0-16,3 0 0 0,1-2-176 0,2-4-32 0,3-1-16 0,-1-3 0 31,2-2-864-31,1-1-160 0,1-5-32 0,0-2-16 16,2 0-560-16,2-1-128 0,-1-4 0 0,1-2-7568 0,0-1-1520 0</inkml:trace>
  <inkml:trace contextRef="#ctx0" brushRef="#br1" timeOffset="-171673.999">22284 3884 24015 0,'0'0'1056'0,"0"0"224"0,0 0-1024 0,0 0-256 15,0 0 0-15,0 0 0 0,0 0 1344 0,0 0 192 16,0 0 64-16,6-4 0 0,4-1-320 0,0-1-64 16,0-2-16-16,1-1 0 0,2 2-624 0,-1-2-112 15,3-2-16-15,-1 0-16 0,1 0-32 0,1 1 0 16,-2-2 0-16,-1 0 0 0,-1 0 16 0,-1-1 0 15,1-1 0-15,-4 1 0 0,-1 0-128 0,-1 0-32 16,0 0 0-16,-2 1 0 0,1 0-128 0,-3 0-128 16,-2 0 192-16,-1 1-192 0,-1 1 176 0,-1 1-176 15,-1 2 160-15,-2-1-160 0,1 1 0 0,-3 3 0 16,-1 2 0-16,1 1 0 0,0 0 0 0,-1 3 0 16,-2 1 0-16,0 3 0 0,-1 0-128 0,1 1 128 15,-1 2 0-15,2 0 0 0,0 4-144 0,2 1 144 16,1 1 0-16,1 3-144 0,2-2 144 0,1 3-160 15,0 2 160-15,2-2-160 0,1-3 160 0,2 0-160 16,2-2 160-16,-1-5-160 0,0-2-176 0,6 4-48 0,1-2 0 0,1-1 0 31,0-3-464-31,1 0-112 0,2-4 0 0,2-2-16 0,0-3-2032 0,1-1-384 0</inkml:trace>
  <inkml:trace contextRef="#ctx0" brushRef="#br1" timeOffset="-171438.825">22626 3523 26655 0,'0'0'1184'0,"0"0"240"0,0 0-1136 0,0 0-288 15,0 0 0-15,0 0 0 0,0 0 1152 0,0 0 192 16,0 0 16-16,9 5 16 0,-1-2-16 0,-1 3 0 16,-7-6 0-16,10 9 0 0,-1 1-432 0,0 2-96 15,-3 1 0-15,1 0-16 0,-1-1-240 0,0 2-64 16,-2 2 0-16,1 1 0 0,-2 1-208 0,-1 0-48 15,-2 1-16-15,-1 1 0 0,-2 0-112 0,-2 0-128 16,0-1 176-16,-2 2-176 0,-2-1-192 0,2 1-128 16,-1 0-48-16,0-2 0 15,0-2-3280-15,-1 0-640 0</inkml:trace>
  <inkml:trace contextRef="#ctx0" brushRef="#br1" timeOffset="-171074.495">23158 3658 31615 0,'0'0'1408'0,"0"0"272"0,0 0-1344 0,0 0-336 16,0 0 0-16,0 0 0 0,0 0 1472 0,0 0 208 16,0 0 48-16,0 0 16 0,-5 6-304 0,-3 6-64 15,1 0-16-15,0 5 0 0,-4-1-800 0,-1 3-176 16,-4 1-16-16,2 3-16 0,-1 3-176 0,0 3-48 16,0 3 0-16,1 0 0 0,0 0-128 0,1 1 0 15,1 1 0-15,3 1-176 0,3 0 32 0,1-2 0 16,4-1 0-16,1-3 0 15,2-3-496-15,4-3-112 0,2-2-16 0,0-2 0 16,1-2-1376-16,3-3-288 0,-1-2-48 0,4-5-16 16,0-2-144-16,1-4-48 0</inkml:trace>
  <inkml:trace contextRef="#ctx0" brushRef="#br1" timeOffset="-170757.608">23188 4041 19343 0,'-11'-1'848'0,"11"1"192"0,-8-2-832 0,8 2-208 0,0 0 0 0,0 0 0 16,0 0 3520-16,0 0 640 0,0 0 144 0,0 0 32 15,0-5-2400-15,5-3-464 0,1 1-112 0,3 1-16 16,1-1-736-16,1 1-160 0,0-2-16 0,1 1-16 16,1 2-96-16,2 0-32 0,-2 1 0 0,2 0 0 15,1 0-96-15,-2 1-32 0,-1 0 0 0,0 2 0 16,-2 1-160-16,0 3 160 0,1-1-160 0,-1 2 160 15,0 1-16-15,-4-1 0 0,1 3 0 0,0 1 0 16,0 1 0-16,0 4 0 0,-2-1 0 0,1 0 0 16,0 0-16-16,-1 1-128 0,2 0 192 0,1 0-64 15,0 2-128-15,0-1 0 0,1-1 0 0,1 2 128 16,3-2-128-16,-3 0 0 0,0-1 0 0,0-1 0 0,1-3-432 0,1-1 48 16,0 0 0-16,0-3 0 15,0 0-1664-15,1-3-336 0,-2-2-64 0,4-1-14288 16</inkml:trace>
  <inkml:trace contextRef="#ctx0" brushRef="#br1" timeOffset="-170491.069">23571 3962 12895 0,'0'0'1152'0,"-1"-5"-928"16,1 5-224-16,0-6 0 0,0 1 4160 0,0 5 768 0,0-6 176 0,0 6 16 15,-3-4-2560-15,3 4-512 16,-3-3-96-16,-1 1-32 0,-2 5-832 0,0 1-160 16,-2 3-32-16,-2 1-16 0,-1 3-512 0,-2 4-112 0,-3 2 0 0,-6 10-16 15,-4-4-240-15,1 2 0 0,-1 2 0 0,2-1 0 16,0 0 0-16,4 0 0 0,4-1 0 0,3-1 0 31,0-2-1328-31,5 0-144 0,2-1-48 0,4-2 0 16,2-3-1744-16,2-1-336 0,4-3-80 0,-1-5-16 0</inkml:trace>
  <inkml:trace contextRef="#ctx0" brushRef="#br1" timeOffset="-170173.783">23774 3691 26719 0,'0'0'2368'0,"0"0"-1888"16,0 0-480-16,0 0 0 0,0 0 2384 0,0 0 384 15,7 3 80-15,2 2 16 0,-3 1-1008 0,2 3-208 16,0 1-48-16,-3-3 0 0,1 4-768 0,2 6-144 16,0-1-48-16,0 2 0 0,-3 1-160 0,1 3-32 15,-2 2-16-15,1 4 0 0,-1 0-240 0,-1 2-64 16,0 0 0-16,-3 1 0 0,0 0-128 0,-2 2 0 15,2-1 0-15,-1 1 128 0,-1 0-128 0,-1 0 0 16,0-2 0-16,-4-2 128 0,1 1-288 0,0-2-64 16,-2-1-16-16,0-2 0 15,-1 0-1168-15,-1-3-256 0,-4 0-32 0,0-4-16 16,1-2-2400-16,1-3-496 0</inkml:trace>
  <inkml:trace contextRef="#ctx0" brushRef="#br0" timeOffset="-145614.054">12986 12385 11967 0,'0'0'1072'0,"0"0"-864"0,0 0-208 0,9-10 0 0,-9 10 3712 0,0 0 704 0,0 0 144 0,0 0 32 0,2-4-1936 0,1-1-384 16,-3 5-80-16,0 0-16 16,2-5-704-16,-2 5-160 0,0 0-32 0,0 0 0 15,0 0-336-15,0 0-80 0,0 0-16 0,0 0 0 16,0 0-240-16,0 0-48 0,0 0-16 0,0 0 0 0,0 0-160 0,0 0-16 15,0 0-16-15,0 0 0 16,3 5-32-16,-3-5-16 0,1 7 0 0,0 1 0 0,0-1-64 0,-1 1-16 16,-1 0 0-16,0 1 0 0,0-1-224 0,0 2 0 15,-1 0 128-15,0 0-128 0,-1 1 128 16,1 1 0-16,0-1-128 0,0 1 192 0,0 1-48 16,-1 0-16-16,1-1 0 0,2 0 0 15,-3-1 0-15,2 1 0 0,0-1 0 0,0-1 0 0,0-1-128 0,-1-2 192 16,2 1-192-16,0 0 192 0,0-3-192 0,0-5 192 15,0 0-192-15,0 7 192 0,0-7-192 0,0 0 192 16,0 0-192-16,0 0 192 0,0 0-64 0,0 0-128 16,0 0 192-16,0 0-64 0,0 0 0 0,0 0-128 0,0 0 192 0,0 0-64 15,0 0 0-15,0 0 0 0,0 0 0 0,0 0 0 16,0 0 0-16,0 0-128 0,0 0 192 0,0 0-64 16,2 5-128-16,-2-5 160 0,0 0-160 0,0 0 160 15,0 0-160-15,0 0 0 0,0 6 0 0,0-6 128 16,0 0-128-16,0 0 0 0,0 5 0 0,0-5 0 15,0 0 0-15,0 0 128 0,0 0-128 16,0 6 0-16,0-6 128 0,0 0-128 0,-2 5 0 0,2-5 128 16,0 0-128-16,0 0 128 0,-2 6-128 0,2-6 128 15,0 0-128-15,0 0 0 0,-2 5 144 0,2-5-144 16,0 0 0-16,-1 6 0 0,1-6 0 0,0 0 128 16,-1 5-128-16,1-5 0 0,0 0 0 0,-1 7 0 15,1-7 0-15,0 0 0 0,0 0 0 0,-1 5 0 16,1-5 0-16,0 0 0 0,0 0 0 0,0 0 0 15,0 0 0-15,0 0 0 0,-1 6 0 0,1-6 0 16,0 0 0-16,0 0 0 0,0 0 0 0,0 0 128 0,0 0-128 0,0 0 0 16,0 0 128-16,0 0-128 0,0 0 128 0,0 0-128 15,0 0 128-15,0 0-128 0,0 0 0 0,0 0 144 16,0 0-144-16,0 0 0 0,0 0 128 0,0 0-128 16,4 5 0-16,-4-5 0 0,0 0 0 0,5 5 0 15,1-2 0-15,1-1 0 0,-7-2 0 0,7 1 0 16,2-1 0-16,2 0 0 0,-3-1 0 0,2 0 0 0,2-1 0 0,-1 0 0 15,2-2 0-15,1 1 0 16,1 1 0-16,-2 0 0 0,1-2 0 0,0 2 0 16,0 0-128-16,-1 0 128 0,-1 0 0 0,0-1 0 0,-1 2 0 0,-1 0 0 15,-2 0 0-15,-1 0 0 16,0-1 0-16,-7 2-144 0,0 0 144 0,0 0-208 0,5-3 80 0,-5 3 128 16,0 0-336-16,0 0 48 15,0 0 16-15,0 0 0 16,0 0-752-16,0 0-160 0,0 0-32 0,0 0 0 15,0 0-1248-15,0 0-256 0,0 0-48 0,0 0-16288 0</inkml:trace>
  <inkml:trace contextRef="#ctx0" brushRef="#br0" timeOffset="-144822.231">13388 12322 14511 0,'0'0'640'0,"0"0"128"0,0 0-608 0,0 0-160 0,0 0 0 0,1-5 0 0,0-1 2128 0,-1 6 400 0,-1-4 80 0,1 4 16 0,0-6-512 0,0 6-112 16,0 0-16-16,0 0 0 15,0-5-128-15,0 5-16 0,0 0-16 0,0 0 0 0,0 0-208 16,0 0-32-16,0 0-16 0,0 0 0 16,0 0-448-16,0 0-96 0,0 0 0 0,0 0-16 0,1 8-272 0,0 0-48 15,1 1-16-15,1 1 0 0,-1 1-176 0,0 0-48 16,1 1 0-16,1 0 0 0,-1 2-176 0,1-2-32 15,0 2-16-15,-2 1 0 0,0 2-96 0,0 0-128 16,-1 2 176-16,0 1-176 0,-1 0 128 0,-1 0-128 16,-1-1 0-16,0 2 0 0,0 0 144 0,-2-1-144 15,1-1 0-15,-1-1 144 0,0 1-144 0,1-2 0 16,-2-3 0-16,0-1 128 0,1-1-128 0,-1-2 0 16,0-1 0-16,1-1 0 0,0-3 0 0,4-5 0 15,-3 4 0-15,3-4 0 0,-4 3 0 0,4-3-144 0,0 0 144 0,0 0-160 16,0 0-96-16,0 0-32 0,-5-3 0 0,5 3 0 31,0 0-304-31,0 0-64 0,0 0-16 0,0 0 0 16,0 0-976-16,0 0-192 0,0 0-32 0,0 0-16 15,0 0-1088-15,0 0-224 0,0 0-32 0</inkml:trace>
  <inkml:trace contextRef="#ctx0" brushRef="#br0" timeOffset="-123424.499">17933 15191 19343 0,'0'-5'1728'0,"0"-1"-1392"0,-1 0-336 0,0-3 0 0,0 0 2320 0,-1-1 400 0,1 1 80 0,-2 0 16 0,-1 0-448 0,1 0-96 0,-2-1-16 0,0-1 0 0,0 1-784 0,-1 0-144 15,-1-1-48-15,1 2 0 0,-3 0-432 0,-1 0-80 16,-1 1-32-16,0 1 0 0,-1 1-224 0,1 0-32 16,0 1-16-16,0 0 0 15,-1 3-256-15,1 1-48 0,-1 2-16 0,1 0 0 0,0 4-144 0,0 1 0 16,0 2 0-16,0 4 128 0,-2 2-128 0,2 4 0 16,0 3 0-16,2 5-176 0,0 5 176 0,1 3-160 15,-3 3 160-15,1 5-160 0,0 2 160 0,1 2-128 16,2 2 128-16,0 0-128 0,1 2 128 0,-1 0 0 15,1 0 0-15,1-1 0 0,-2 0 0 0,2-1 0 16,0-1 0-16,2-2 0 0,-1-2-272 0,-1-3-80 16,2-3-16-16,0-4 0 15,1-2-1296-15,-2-4-272 0,1-5-48 0,1-3-16 16,0-2-912-16,0-3-176 0,1-3-48 0</inkml:trace>
  <inkml:trace contextRef="#ctx0" brushRef="#br0" timeOffset="-122607.308">17363 15807 27231 0,'0'0'1216'0,"-4"-3"240"0,0-3-1168 0,-1 1-288 0,2-1 0 0,1 1 0 0,1-1 1776 0,1 1 288 16,0-1 64-16,3 1 16 0,-1-1-608 0,2 1-128 16,2 0-32-16,2 1 0 15,2 0-784-15,-1-1-144 0,2 0-48 0,3-2 0 0,0-1-224 0,1 2-48 16,1-2-128-16,-1 0 192 0,2 1-192 0,-1-1 128 15,1-1-128-15,-1 0 0 16,1 1 128-16,-1-1-128 0,1-1 0 0,-1 2 0 0,1 1 128 0,-1-1-128 16,-2 0 0-16,2 0 0 0,-2 0 0 0,0 0 0 15,-1 1 0-15,-2 2 0 0,-2-1 0 0,0 2 0 16,-1 1 0-16,-3 0 0 0,-5 3 128 0,0 0-128 16,0 0 0-16,0 0 0 0,0 0 0 0,0 7 128 15,0 3-128-15,-3 2 0 0,-1 1 0 0,-2 3 0 16,1 2 128-16,-2 2-128 0,1 1 0 0,-1 1 0 15,0 1 0-15,2 1 0 0,-1 1 0 0,2-3 0 16,2 1 0-16,1-2 0 0,1-3 0 0,1 0 0 16,1-3 0-16,1-2 0 0,2-2 0 0,0-2 0 15,2-3-128-15,0-2 128 0,2-3 0 0,1-2 0 16,1-2-128-16,2-3 128 0,3-1 0 0,-2-4 0 16,-1-4 0-16,0 0 0 0,0-2 160 0,-2 0-160 0,0-2 160 0,-4 2-160 15,0-1 192-15,-3 0-48 0,1 1-16 16,-2-1 0-16,-1 2-128 0,-1 0 192 0,-1 1-192 0,-1 1 192 15,1 1-192-15,-3 2 160 0,1 2-160 0,-2 1 160 16,1 1-160-16,0 2 0 0,-1 0 144 0,0 2-144 16,4 3 160-16,-5 0-32 0,5 0-128 0,-6 2 192 15,2 2-192-15,0 0 0 0,1 0 0 0,1 2 0 16,2-6-240-16,-1 6 16 0,1 1 0 0,1-1 0 16,2-1-1008-16,2-1-208 0,0 0-32 0,2-2-16 15,-1-1-624-15,2-2-128 0,1-1-32 0,1-2 0 16,1 1 448-16,-1-1 96 0,-1-2 0 0,-1 2 16 15,1-3 192-15,-1 1 48 0,-2-1 0 0,1 0 0 0,-2 2 1040 0,0-1 224 16,-2 2 32-16,-3 4 16 0,0 0 1088 0,0 0 224 16,0 0 32-16,0 0 16 0,0 0 592 0,3 8 128 15,-2 2 32-15,-1 1 0 0,0 1-672 0,0 2-128 16,-1 1-16-16,0 2-16 0,0 1-208 0,0-1-32 16,-1 2-16-16,0 0 0 0,-1-2-224 0,1 1-64 15,1-2 0-15,0 1 0 0,0-2-128 0,-1-1-16 16,0 0-16-16,-1-2 0 0,2-2-16 0,-1-2 0 15,1 0 0-15,0-2 0 0,1-6 16 0,0 0 0 16,0 0 0-16,0 0 0 0,0 0 16 0,0 0 0 16,0 0 0-16,0 0 0 0,-3-6-96 0,0-2-16 15,2-3 0-15,2-1 0 0,2-1-320 0,0-1 0 16,1-2 0-16,3 1 128 0,-1-3-128 0,2 2 0 0,0-1 0 0,0 2-128 16,-1 0-128-16,2 0 0 15,-1 1-16-15,2 1 0 16,-2 1-1168-16,2 1-224 0,1 0-64 0,-2 2 0 15,1 2-1392-15,0 2-272 0,0 0-64 0</inkml:trace>
  <inkml:trace contextRef="#ctx0" brushRef="#br0" timeOffset="-122092.244">18268 15586 30575 0,'0'0'1344'0,"0"0"304"0,0-5-1328 0,0 5-320 0,1-6 0 0,-1 6 0 0,0 0 1920 0,0 0 304 0,0 0 64 0,0 0 16 16,0 0-896-16,0 0-192 0,0 0-16 0,1 8-16 0,-3 2-640 0,-2 2-128 16,1 2-32-16,-1 1 0 0,-1 2-208 0,1 1-48 15,-2 0-128-15,2 1 192 0,-1-1-192 0,2-1 0 16,0 1 0-16,2-1 0 0,0 0 0 0,1-2 0 16,1 1 0-16,1-2 0 0,0-2 0 0,1-2 0 15,1-2 0-15,1-3 0 0,1-2 0 0,1 0 0 16,1-4 0-16,1-2 0 0,1-2 0 0,0-2 0 15,1-2 0-15,-1 1 0 0,0-2 0 0,-1 0 0 16,1 0 0-16,-1 1 0 0,-1-1 0 0,-2 1 0 16,0 1 0-16,-2 0 0 0,1 1 0 0,-1 3 0 0,-4 4 0 0,0 0 0 15,0 0 0-15,0 0 0 16,0 0 0-16,0 0 0 0,1 7 160 0,0 0-160 16,-1 1 160-16,0 1-160 0,0 0 0 0,0-1 0 15,0 1 0-15,1 0 0 0,1 0 0 0,0 0 0 16,0-2 0-16,1 1 0 0,3-1 0 0,-1-2 0 15,1-1 0-15,-1 0 0 0,2-2 0 0,-1-2 0 0,3-2 0 0,-2-2 0 16,2-2 0-16,-2-1 0 0,3 0 0 0,1-2 0 16,1-2 0-16,0 0 0 0,1-1 0 15,-4 0 0-15,-1-1 0 0,-1 1 0 0,-1-1 0 0,0 0 144 16,-2-1-144-16,0 2 128 0,-2-1-128 0,-1 1 128 16,0 0-128-16,-1 0 0 0,-1 1 0 0,0 0 0 15,0 1-160-15,-2 1-64 0,1 3-16 0,1-1 0 16,0 2-352-16,1 5-80 0,0 0-16 0,0 0 0 15,0 0-1840-15,0 0-368 0,0 0-80 0,0 0-16 16,0 0-928-16,0 0-192 0</inkml:trace>
  <inkml:trace contextRef="#ctx0" brushRef="#br0" timeOffset="-121674.042">18897 15616 8287 0,'0'0'368'0,"2"-7"80"0,-1 1-448 0,0-2 0 0,2 0 0 0,-3 0 0 0,2 2 6528 0,-1 0 1232 0,-1 1 240 0,0 0 64 0,0 0-5056 0,0 5-1024 0,0 0-192 0,0 0-32 16,-3-4-960-16,-2 0-192 15,-2 4-32-15,0 2-16 0,-2 2-208 0,-1 1-32 16,-1 3-16-16,-1 2 0 0,0 1-304 0,-3 2 0 16,0 1 0-16,1 1 0 0,1 0 0 0,0 2 0 15,2 0 0-15,0 1 0 0,4-1 0 0,0 1 0 0,2-2 0 0,1 1-144 16,1-3 144-16,2-1-128 15,1 0 128-15,1-2-128 0,0-3-16 0,2-1 0 16,-3-7 0-16,7 4 0 0,0-1 0 0,1-3 0 0,2-3 0 0,0 0 0 16,1-4-112-16,-1 0 0 0,2-3-16 0,-1-1 0 15,0-1 144-15,1 0 128 0,0-2-192 0,-1 1 192 16,-1 0 0-16,-1 2 0 0,-1 0 0 0,-2 1 0 16,0 0 0-16,-2 3 0 0,1 1 0 0,-5 6 0 15,2-4 0-15,-2 4 0 0,0 0 0 0,0 0 144 16,0 0 96-16,0 0 16 0,0 0 0 0,-1 5 0 15,-1 2-256-15,-1 2 144 0,1-1-144 0,1 1 128 16,-1 0-128-16,1 0 0 0,0 0 0 0,1 0 0 16,0 1-384-16,0-1-16 0,1 0 0 0,0-1 0 15,1-2-1888-15,1 1-368 0,-3-7-80 0,5 4-8576 16,-5-4-1712-16</inkml:trace>
  <inkml:trace contextRef="#ctx0" brushRef="#br0" timeOffset="-121391.067">18992 15652 24479 0,'0'0'1088'0,"2"-5"208"0,-1-2-1040 0,0 1-256 16,-1 6 0-16,0 0 0 0,0 0 2320 0,0 0 416 16,0 0 80-16,0 0 0 0,0 0-800 0,0 0-160 15,0 0-48-15,3 6 0 0,0 2-768 0,0 0-144 16,-1 1-48-16,0 2 0 0,0 1-368 0,-1 2-80 0,-1-2-16 0,0 0 0 16,0 0-240-16,0 0-144 15,1-1 160-15,0 0-160 0,1-2 176 0,-1 1-176 16,0-3 192-16,-1 0-192 0,0-7 160 0,0 0-160 15,0 0 128-15,0 0-128 0,0 0 128 0,0 0-128 0,7-1 0 0,0-2 128 16,0-3-128-16,-1-1 0 16,0-1 0-16,-1-2 128 0,1 0-128 0,-1-1 0 0,2-1 0 0,-1-1 0 15,1 0 0-15,1 1-256 0,-1 0 64 0,1 1 16 32,0 0-1328-32,0 1-272 0,0 2-48 0,1 0-16 0,0 2-1744 15,1 1-368-15,-1 0-64 0</inkml:trace>
  <inkml:trace contextRef="#ctx0" brushRef="#br0" timeOffset="-120923.46">19376 15651 911 0,'0'0'0'0,"0"0"0"15,6-2 0-15,-2-2 0 0,1 0 5088 0,-1-1 928 16,0-1 192-16,1 1 48 0,-2-1-2672 0,0 1-512 16,1-2-128-16,-1 0 0 0,-1 2-848 0,-1-1-176 15,0 0-16-15,1 0-16 0,-2 1-704 0,-2 0-144 16,2 5-16-16,0 0-16 0,-4-4-384 0,4 4-80 15,-7-2-16-15,1 3 0 0,-3 2-240 0,0 3-48 16,0 1-16-16,-2 4 0 0,-1 1-224 0,-1 3 0 16,0 0 0-16,0 3 0 0,2 2 0 0,-1 0 0 15,1 1-160-15,2 1 160 0,2 1-128 0,1 2 128 16,0-1-128-16,3-1 128 0,0-2-144 0,0-1 144 16,2-4-160-16,2 0 160 0,3-3-240 0,1-3 48 0,2-4 16 0,0-2 0 15,2-3-16-15,3-4 0 16,2-1 0-16,-2-4 0 0,1-3 32 0,0-2 0 15,0-3 0-15,0-2 0 0,1-2 160 0,0-2 0 0,1-2 0 0,1-2 0 16,-1-3 0-16,1-2 0 0,-1-2 0 0,1-1-128 16,1 0 128-16,-2 0 0 15,0 0 0-15,-2 0 0 0,-2-1-176 0,0 2 176 0,-1 1-208 0,1-9 80 16,-5 9 128-16,-1 5 0 0,-3 5 0 0,-1 5-128 16,-2 5 128-16,-1 3 192 0,-2 4-32 0,4 5-16 15,-6-3 240-15,6 3 32 0,-9 6 16 0,2 1 0 16,0 2-224-16,-1 5-32 0,-1 1-16 0,0 4 0 15,1 3 0-15,-2 2 0 0,1 5 0 0,0 2 0 16,0 2-160-16,2 4 128 0,0 0-128 0,3 3 128 16,0-1-128-16,2 0 0 0,1-2 0 0,2-2 0 15,1-2-256-15,2-2-64 0,0-3-32 0,2-2-13408 16,-1-2-2688-16</inkml:trace>
  <inkml:trace contextRef="#ctx0" brushRef="#br0" timeOffset="-120054.733">20410 15631 16575 0,'-4'-6'1472'0,"0"-3"-1168"0,-1 0-304 0,3 0 0 0,2 1 5440 0,1 1 1024 16,1-1 192-16,-2 8 64 0,4-8-4320 0,-4 8-864 15,0 0-160-15,0 0-32 0,8 0-608 0,-8 0-112 16,8 9-32-16,0 2 0 0,-5 1-304 0,0 6-64 16,-3 3-16-16,0-4 0 0,-1 4-64 0,-1 3-16 0,-1 3 0 0,-4 1 0 15,2 4-128-15,-2 1 128 16,0 1-128-16,2 2 128 0,1-1-128 0,-1 0 0 16,0-1 0-16,0 0 128 0,1-2-128 0,0-2 0 15,-1-3 0-15,1-1 0 0,0-4 0 0,1-3 0 16,-1-2 0-16,2-4 0 0,0-2-128 0,1-3 128 15,-1-3 0-15,2-5 0 0,0 0 0 0,0 0 0 0,0 0-144 0,-1-5 144 16,1-4-160-16,0-3 32 16,1-2 0-16,0-5 0 0,0-3 128 0,0-2 0 0,3-3-144 15,-2-1 144-15,0-2 0 0,1-2 0 16,1 0-144-16,-2-2 144 0,1-2 0 0,2 0 0 16,0 0-128-16,4-12 128 0,-1 7 0 0,0 6 0 0,1 4-128 0,0 6 128 15,0 4 0-15,0 6-128 0,-2 3 128 0,1 4 0 16,-1 2-176-16,-7 6 176 0,7-2-160 0,-7 2 160 15,10 3 0-15,-1 4-144 0,1 2 144 0,-3 2 0 16,-1 1 0-16,1 2-128 0,-1 2 128 0,0-4 0 0,-1 1 0 0,1 1 0 16,0 1 0-16,0-1 0 0,-1 0 0 0,-1 0 0 15,-1-1 0-15,-1-1 0 16,0-1 0-16,-2-1 128 0,-1-2-128 0,-1 0 128 16,1-1 0-16,-3-1 16 0,-2 0 0 0,0-3 0 0,-1-1 16 0,-2-1 0 15,-1-2 0-15,-1 0 0 0,0 0-160 0,-1-1 192 16,-1-3-192-16,0 2 192 0,0-1-192 0,0-1-224 15,2 0 48-15,3 0 16 16,-1 2-416-16,3 0-64 0,3 1-32 0,3 2 0 16,-7-4-1504-16,4 2-288 0,3 2-64 0,0 0-16 15,5-4-1120-15,0-1-240 0,2 0-32 0</inkml:trace>
  <inkml:trace contextRef="#ctx0" brushRef="#br0" timeOffset="-119454.799">20762 15582 1839 0,'0'0'0'0,"0"0"160"0,0 0-160 0,0 0 0 0,0 0 0 0,0 0 0 0,0 0 7168 0,5 11 1392 0,-2 0 272 0,-1 1 64 0,-2 1-5584 0,0 1-1136 15,0 2-208-15,0-1-48 0,-1 2-912 0,0-6-176 0,-1 1-48 0,1 0 0 16,0 0-352-16,0 0-80 0,-2-1-16 0,1 0 0 16,0-2-16-16,0-2-16 0,0-1 0 0,2-6 0 15,0 0 64-15,0 0 16 0,0 0 0 0,0 0 0 16,0 0 16-16,0 0 16 0,0 0 0 0,-4-6 0 15,2-2-16-15,1-2 0 0,0-1 0 0,1-6 0 16,2 1-272-16,1 0-128 0,2 3 128 0,1 0-128 16,-1-1 0-16,1-1 0 0,2 3-224 0,0 1 80 15,3 0-320-15,0 2-64 0,1 2-16 0,-1 1 0 16,3 1-416-16,2 1-96 0,-1 4-16 0,3 2 0 16,-1-1-208-16,1 1-32 0,-1 1-16 0,1 0 0 15,0 1 112-15,-1-1 0 0,0 0 16 0,-3 1 0 0,0-2 688 0,0-1 144 16,-2-1 32-16,-1 0 0 0,-1-2 464 0,-1-2 112 15,0 0 16-15,1 0 0 0,-1-2 960 0,0 1 192 16,-2-2 32-16,0 2 16 0,-3-2-240 0,1 0-32 16,-5 7-16-16,3-7 0 0,-3 7-352 0,0 0-80 15,0 0-16-15,0 0 0 0,0 0-48 0,0 0-16 16,-9-1 0-16,-1 4 0 0,-1 3-352 0,-1 4-80 16,-2 1-16-16,2 1 0 0,1 2-208 0,0 0 0 15,-2 0 0-15,3 2 0 0,1-2 0 0,5-4 0 16,-1 1 0-16,2 0 0 0,1 0 0 0,1-1 0 15,0 0-128-15,3-2 128 0,1 0 0 0,3-2 0 16,0-2-128-16,2-2 128 0,1-1 0 0,2-2 0 0,2 0-128 0,-1-3 128 16,2-3 0-16,5-4 0 0,-3 0 0 0,-1-2 0 15,-3 0 0-15,-2 0 0 0,0-2 0 0,-3 1 0 16,0 0 0-16,-2 0 128 0,0 2-128 0,-3 1 0 16,0-1 0-16,-1 2 0 0,-1 2 0 0,-1 0 0 15,1 8-144-15,-2-8-80 0,2 8-16 0,0 0 0 16,0 0-384-16,0 0-80 15,0 0 0-15,0 0-16 0,-8 2-544 0,8-2-96 0,-6 7-32 16,6-7 0-16,-5 8-720 0,5-8-160 16,0 0-32-16,1 8-8528 0,-1-8-1712 0</inkml:trace>
  <inkml:trace contextRef="#ctx0" brushRef="#br0" timeOffset="-118944.74">21299 15584 14735 0,'0'0'640'0,"0"0"160"0,0 0-640 0,0 0-160 0,0 0 0 0,0 0 0 0,0 0 4352 0,0 0 848 15,0 0 176-15,6 8 16 0,-3 1-2960 0,-1 4-608 16,-1 1-112-16,-2 3-32 0,-1 4-496 0,1-4-96 16,-1 3-32-16,0 3 0 0,-2 3-144 0,2 5-16 15,-1 4-16-15,-1 1 0 0,1 1-560 0,-1 0-128 16,2 2 0-16,-1-1-16 0,1-2-176 0,0 0 0 0,1-6 0 0,0-1 0 16,0-3 0-16,0-4 192 15,-1-4-192-15,1-4 192 0,0-2-48 0,1-3 0 16,0-9 0-16,0 0 0 0,0 0 0 0,0 0 0 0,-4-3 0 0,-1-4 0 15,2-3-144-15,1-4 0 16,-2-3 144-16,0-4-144 0,1-2 0 0,0-3 0 16,-1 0 0-16,1-3 0 0,1 0 0 0,1-3 0 15,0-1 0-15,2-3 0 0,1 0 0 0,3-17-160 16,2 6 160-16,2 5 0 0,0 3-144 0,1 6 144 0,-2 2 0 0,2 4-144 16,0 4 144-16,2 4 0 0,0 1-144 0,0 4 144 15,1 3-128-15,-1 4 128 0,-1 3-160 0,0 1 160 16,0 3-128-16,0 4 128 0,2 2 0 0,-2 2-144 15,0 0 144-15,0 2 0 0,0 1 0 0,0 0-128 16,-1-1 128-16,0 1 0 0,0-2 0 0,-3 2 0 0,-1-1 0 0,-1 0 0 16,0-1 128-16,-3 0-128 0,0-1 144 0,-2-1-144 15,0-7 192-15,-4 10-192 0,-1-1 256 0,-1-4-64 16,-2 1-16-16,-2 1 0 0,-1-2-16 0,-1 1 0 16,-2-1 0-16,-1-1 0 0,0 1-160 0,-2-2 160 15,1 0-160-15,-2 0 160 0,2-1-160 0,2 0 0 16,0-1 0-16,2 0 0 0,0 0-384 0,2 0 32 15,1 2 16-15,3-1 0 16,0-1-288-16,6-1-48 0,0 0-16 0,0 0 0 16,0 0-1616-16,0 0-336 0,0 0-64 0,9 0-9392 15,-1-1-1888-15</inkml:trace>
  <inkml:trace contextRef="#ctx0" brushRef="#br0" timeOffset="-117938.055">21953 15574 21183 0,'0'0'1888'0,"0"0"-1504"15,3-8-384-15,-1 1 0 0,-2 7 3392 0,1-8 592 0,-2-1 128 0,0 2 32 0,1 7-1600 0,-1-6-320 16,1 6-64-16,-4-7-16 0,-1 2-1232 0,-3 0-240 16,1 1-48-16,-2 1-16 15,-2-1-192-15,-1 2-32 0,-2 1-16 0,-3 1 0 0,-1 1-208 0,-1 1-32 16,-2 1-128-16,0 2 192 0,1 2-192 0,1 3 0 16,-3 1 0-16,3 1 0 0,1 2 0 0,1 0 0 15,3 2 0-15,1-2-160 0,0-1 160 0,3-1 0 16,2-1-144-16,2-1 144 0,1-1 0 0,5-9-144 15,-1 9 144-15,1-9 0 0,0 0-176 0,7 6 176 16,-1-1-160-16,3-4 160 0,1-2-256 0,1-3 64 16,1-1 0-16,1-2 0 0,0-1-48 0,2-1 0 15,-1-1 0-15,-3 1 0 0,-2 1 240 0,0 3 0 0,-2 2 0 0,-7 3-144 16,0 0 144-16,0 0 0 16,0 0 0-16,10 1 0 0,-10-1 0 0,0 0 0 0,5 12 0 0,-2 0 0 15,-2 0 0-15,-2 1 0 0,0 0 0 0,1-3 128 16,-1 1-128-16,1 6 0 0,0-2 0 0,0-5 0 15,0 0 0-15,2 4 0 16,1-3 0-16,1-4 0 0,-1-2-160 0,-3-5-48 0,6 5-16 0,2-2 0 16,0 0-2192-1,5-2-432-15,0-3-96 0,-4-2-13904 0</inkml:trace>
  <inkml:trace contextRef="#ctx0" brushRef="#br0" timeOffset="-116736.376">22081 15543 19343 0,'0'0'1728'15,"0"0"-1392"-15,-3-8-336 0,3 8 0 0,-4-6 4544 0,4 6 848 16,0 0 176-16,0 0 16 0,0 0-2976 0,0 0-608 16,0 0-112-16,0 0-32 0,0 0-960 0,0 0-192 15,0 0-32-15,0 0-16 0,0 0-144 0,0 0-16 16,0 0-16-16,0 0 0 0,0 0-208 0,0 0-32 16,0 0-16-16,0 0 0 0,0 0-224 0,0 0 144 15,0 0-144-15,0 0 128 0,0 0-128 0,0 0 0 16,0 0 0-16,0 0 0 0,0 0 0 0,0 0 0 15,0 0 0-15,0 0 0 0,0 0 0 0,0 0 0 16,0 0 0-16,0 0 0 0,0 0 0 0,0 0 0 0,0 0 0 0,0 0 0 16,0 0 0-16,0 0 0 15,0 0 0-15,0 0 0 0,0 0 0 0,0 0 0 16,0 0 128-16,0 0-128 0,0 0 0 0,0 0 0 16,0 0 0-16,0 0 0 0,0 0 0 0,0 0 128 0,0 0-128 0,0 0 0 15,0 0 0-15,0 0 128 16,-9 0-128-16,1 2 0 0,-1 1 0 0,-1 2 0 15,-1 0 128-15,0 2-128 0,0-1 0 0,-1 3 0 0,-2 1 0 0,1 0 0 16,0-1 0-16,1 1 0 0,1 1 0 0,2 1 0 16,1 0-144-16,3 0 144 0,0-2 0 0,3 0 0 15,2-10-144-15,-1 10 144 0,1-10 0 0,3 10-144 16,-3-10 144-16,7 7-160 0,3-3 160 0,2-3-160 16,1-2 16-16,1-4 0 0,-1-1 0 0,3-2 0 15,-1 0-96-15,0-1-16 0,-1 1 0 0,1-1 0 0,-2-1 128 0,0 0 128 16,-4 1-208-16,0 0 80 0,-2 2 0 0,-2-1 0 15,-5 8 0-15,5-7 0 0,-5 7-112 0,0 0-16 16,0 0 0-16,0 0 0 0,0 0-16 0,0 0-16 16,0 0 0-16,0 10 0 0,-2 1 144 15,-1 3 144-15,1 2-208 0,0 3 80 0,-1 3 128 0,0-6-128 16,1 3 128-16,1 3-128 0,0 2 128 0,0 4 0 16,0 2-144-16,0 3 144 0,-1 2 0 0,-1 1 0 15,0 1 0-15,1 2 0 0,0-1 0 0,-2 0 0 16,0-2 192-16,0-1-64 0,0-2 0 0,0-2 0 15,-2-1 0-15,0-4 0 0,-2-3 16 0,0-2 0 16,0-3 0-16,-2-3 0 0,-1-1 16 0,-3-3 0 16,0-3 0-16,0-2 0 0,-3-3-32 0,-5 0 0 15,-1-5 0-15,10 0 0 0,-3-2-128 0,-9-3 0 16,4-1 0-16,9 1-176 0,-1-1 176 0,0-3-208 0,2-3 80 0,-2-6 128 16,3-2-128-16,4 6 128 15,2-3 0-15,2-10 0 0,4-1 0 0,0 9-144 0,0-3 144 0,4-2 0 16,0-2-144-16,5 1 144 0,2-1 0 0,2-1-144 15,1 0 144-15,2-1 0 0,2 0 0 16,2 1-128-16,2-1 128 0,12-11 0 0,-4 7 0 0,-2 3-128 16,-1 2 128-16,-2 2 0 0,-4 4 0 0,0 4 0 15,-1 1 0-15,0 1 128 0,0 3-128 0,0 2 128 16,-4 1-128-16,1 2 192 0,-1 2-64 0,0 3 0 16,-3 0-128-16,0 0 0 0,-2 2 0 0,0 1 0 15,-3 0 0-15,-1 1 144 0,-9 0-144 0,10 0 0 16,-10 0 144-16,8 0-144 0,-8 0 0 0,10-1 144 15,-10 1-144-15,0 0 0 0,0 0 144 0,0 0-144 0,0 0 192 0,0 0-48 16,0 0 0-16,7-5 0 0,-7 5 96 0,0 0 16 16,0 0 0-16,0 0 0 0,0 0-64 0,0 0 0 15,-1-7 0-15,1 7 0 0,-4-6 0 0,4 6-16 16,-7-1 0-16,-2 1 0 0,1 0-176 0,-1 3 160 16,1 2-160-16,-2 0 160 0,-1 3-160 0,0 2 0 15,-2 1 0-15,-1 2 0 0,1 1 0 0,2 3 0 16,2 1-128-16,1 0 128 0,-2 1 0 0,4-6 0 15,1 1-144-15,-2 5 144 0,3-3 0 0,1-7 0 16,2 0-128-16,2 2 128 0,-1-11 0 0,4 7 0 16,1-3-128-16,-5-4 128 0,8 2 0 0,4-4 0 15,0-2 0-15,-2-1 0 0,2-1 0 0,6-4-160 16,-2-1 160-16,1-1-128 0,-2-2 128 0,-1 0 0 16,1 2 0-16,-3 2 0 0,0 2 0 0,0-1 0 15,-3 0 0-15,-1 1 0 0,-2 1 0 0,-6 7 0 16,6-8 0-16,-6 8 0 0,0 0 0 0,0 0 0 15,0 0 0-15,0 0 0 0,0 0 0 0,0 0 0 16,0 0 0-16,0 0 0 0,0 0 0 0,-8 4 0 16,0 3 0-16,3-1 0 0,5-6 0 0,-6 10 0 0,2 0 0 0,1 0 0 15,1-1 0-15,1 2 0 0,0 1 0 0,1-4-128 16,1-1 128-16,2 1 0 0,0 1-144 0,3 2 144 16,2-2-224-16,-1-5 32 0,0 1 0 0,6-1 0 15,-1-2-1152-15,0-2-208 0,1-1-48 0,-3-1-16 16,2-3-1360-16,6-2-272 0,-2-2-48 15</inkml:trace>
  <inkml:trace contextRef="#ctx0" brushRef="#br0" timeOffset="-116186.716">22789 15211 21183 0,'5'-19'944'0,"-2"5"192"0,1-3-912 0,1 1-224 0,2 1 0 0,-2 0 0 0,-1 2 4096 0,-2 2 768 0,0 1 144 0,0 4 48 0,-2 6-2208 0,0 0-432 0,0 0-96 0,0 0-16 15,0 0-1168-15,0 0-240 16,0 0-64-16,-3 9 0 0,-1 4-448 0,-2 2-112 16,-1 4-16-16,-2 4 0 0,-1 3-256 0,-2 5 160 15,-2 2-160-15,1 3 128 0,-1 2-128 0,1 3 0 16,1 5 0-16,-3-1 0 0,2 0 0 0,4 0 0 0,2 2 0 0,0-4 0 31,0-4-1280-31,1-5-128 0,0-5-16 0,2-4-16 16,1-7 608-16,0-3 112 0,1-4 16 0,2-11 16 15,0 0-80-15,0 0-32 0,0 0 0 0,0 0 0 16,0 0-576-16,-1-11-112 0,0-5-32 0,0-1 0 16,0-3 736-16,1 0 144 0,-1-1 16 0,0-1 16 0,-2 0 608 0,1 0 0 0,1 0 0 0,-2 0 0 15,-2 0 704-15,1 2 64 0,0 3 16 0,-1 0 0 16,1 3 560-16,0 2 128 0,1 2 0 0,0 2 16 16,3 8-256-16,0 0-48 15,0 0-16-15,0 0 0 0,0 0-352 0,0 0-80 0,0 0-16 0,-5 6 0 0,5-6-528 0,-1 8-192 16,1 1 144-16,1 0-144 0,-1-9 0 0,7 8 0 15,0-2 0-15,1 0 0 0,2-3 0 0,2-1 0 16,3 1 0-16,0-3 0 0,1-2-128 0,1 1 128 16,2-1 0-16,0 0 0 0,0-1-224 0,-1-1 32 15,0 1 0-15,-2 1 0 0,-1 0-16 0,-1 1 0 16,-3 1 0-16,-1 1 0 0,-1 1 208 0,-1 1 0 16,-8-3 0-16,6 8-144 0,-2 1 144 0,-4 1 0 15,0-1 0-15,-3 2 0 0,-1-1 0 0,1 2 0 16,0 1 0-16,-2 0 128 0,0 1-128 0,1-1 0 15,0-1 0-15,0 2 128 0,1 0-128 0,0 0 0 16,1-1 0-16,0-1 0 16,1-2-544-16,0 1-176 0,-1-1-48 0,2-10 0 15,0 0-2592-15,0 0-528 0,0 0-96 0</inkml:trace>
  <inkml:trace contextRef="#ctx0" brushRef="#br0" timeOffset="-116000.433">22955 15354 1839 0,'0'0'0'0,"0"0"160"0,0 0-160 0,0 0 0 0,3-8 0 0,-3 8 0 0,0 0 7312 0,7-5 1440 0,1 1 272 0,-1 3 64 15,-7 1-6368-15,10 3-1280 0,0 0-256 0,-1 0-48 16,-2 2-880-16,2-1-256 0,0 1 0 0,1 1 128 16,-1-1-320-16,1 2-64 0,-2-1-16 0,2 2 0 31,0 2-2208-31,1 0-432 0,-3 1-96 0,-3-3-10752 0</inkml:trace>
  <inkml:trace contextRef="#ctx0" brushRef="#br0" timeOffset="-115346.936">23166 15496 8287 0,'0'0'368'0,"0"0"80"0,0 0-448 0,-10 2 0 0,1-1 0 0,0 1 0 0,2-1 6272 0,-2 2 1152 15,-2 0 256-15,0 1 32 0,-1 2-4576 0,0 0-928 16,0 2-176-16,-2 2-48 0,1 3-832 0,-1 0-160 16,0 1-32-16,-1 0-16 0,0 0-432 0,1 3-96 15,-1-2-16-15,5 2 0 0,1 0-256 0,1 0-144 16,2-3 160-16,3 0-160 0,1 0 0 0,2-3 0 15,1-2 0-15,2 0 0 0,-3-9 0 0,7 7 0 16,-1-3 128-16,3 0-128 0,1-3 128 0,2-2-128 16,1-4 176-16,2 1-176 0,-2-3 128 0,0-1-128 0,0 0 0 0,1-1 0 15,-1-1 128-15,0-1-128 16,0-2 0-16,-1 0 0 0,0-1 0 0,-2 1 0 16,-3 1 0-16,-3 0 0 0,0 0 0 0,-1 0 0 15,-1 0-192-15,-1 1 192 0,-2 0-192 0,0 1 48 0,0 1 16 0,0 0 0 16,0 1-16-16,1 8 0 15,-5-7 0-15,5 7 0 0,-5-7-16 0,0 4 0 16,5 3 0-16,-5-2 0 0,-1 1 160 0,6 1-128 16,0 0 128-16,0 0-128 0,0 0 128 0,0 0-160 0,0 0 160 0,0 0-160 15,0 0 160-15,0 0 0 0,0 0-144 0,0 0 144 16,5 8 0-16,-5-8-176 0,9 6 176 0,-9-6-128 16,13 3 128-16,0-1 0 0,0-1 0 0,0-1 0 0,1 0 0 0,-1 2 0 15,0-1 0-15,0 1 0 0,0 0 0 0,2 2 0 16,-2 2 0-16,0-1 0 15,-1 1 0-15,-2 1 0 0,-1 0 160 0,-3 2-160 0,0 0 272 0,-2 1-32 16,1 0-16-16,-2 1 0 0,-3-1 32 0,-1-1 16 16,-1 2 0-16,0 2 0 0,-2-1-80 0,0-1-32 15,-1-1 0-15,1-1 0 0,0 0-160 0,-1 0 128 16,0-2-128-16,5-7 128 0,0 0-128 0,0 0 0 16,0 0 0-16,0 0 128 0,0 0-128 0,0 0 0 15,0 0 0-15,3-11 128 0,1 1-128 0,4-2 0 16,1-2 0-16,1 0 0 0,0 0-176 0,2 1 176 15,3-1-128-15,1 2 128 0,0-1 0 0,2 0-160 16,-1 0 160-16,1 1 0 0,-2-2-144 0,0 5 144 16,-1 0 0-16,1 2-144 0,-2 2 144 0,-1 1 0 15,-1 2 0-15,0 1-128 0,-2 3 128 0,1 2 0 16,0 0 0-16,1 3 0 0,-1 1 0 0,1 2 0 16,-1 1 0-16,2 0 0 0,0 1 128 0,-2 2-128 0,0 0 128 0,1 1-128 15,1 1 0-15,1 0 0 0,-2 2 0 0,3-1 128 16,0 1-128-16,-1-2 0 15,1-1 0-15,-1-3 0 16,1-1-1728-16,1-2-320 0,-1-3-64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10:54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 2345 27871 0,'0'0'1232'0,"0"0"256"0,0 0-1184 0,-5 2-304 0,5-2 0 0,0 0 0 0,-9-1 1664 0,9 1 288 15,0 0 48-15,0 0 16 0,0 0-528 0,-1-8-96 16,1 0-32-16,2 0 0 0,4 2-656 0,0-3-144 16,1-1-32-16,0 0 0 0,2 1-160 0,1-2-48 15,1-1 0-15,1 0 0 0,0-1-176 0,2 0-144 0,0-1 192 16,1 1-192-16,0 0 160 0,-3 0-160 16,-1 1 128-16,3-3-128 0,-1 4 0 0,-3 5 0 0,-2 0 0 15,-3 2 192-15,-5 4-64 0,8 0 0 0,-1 3 0 16,-7-3 16-16,8 9 0 0,1 3 0 0,-1 10 0 15,0 3-144-15,-1 1 0 0,0-1 0 16,-2-1 0-16,3 4 0 0,1 1 0 0,-3-8 0 16,2 1 0-16,1 5 0 0,1-1 0 0,1 2 0 15,0 1 0-15,1 0 0 0,-1-2 0 0,0 0 0 16,0-2 0-16,0-1 0 0,0-1 0 0,-1-1 0 0,-1-2-352 0,1-1 48 16,-1-4 16-16,0 0 0 15,-1-2-304-15,-1-1-64 0,-2-2-16 0,1-1 0 16,-2-3-1504-16,0 0-288 0,-4-6-64 0,0 0-13152 15</inkml:trace>
  <inkml:trace contextRef="#ctx0" brushRef="#br0" timeOffset="367.116">1396 1978 18431 0,'0'0'816'0,"0"0"160"0,-6-6-784 0,6 6-192 0,0 0 0 0,-5-3 0 0,5 3 3904 0,0 0 752 0,-9 0 144 0,1 3 16 16,0 4-2592-16,1 3-528 15,-1 1-96-15,-1 3-32 0,-2 3-896 0,-1 2-176 0,-2 6-48 0,-2 0 0 16,-2 0-176-16,-1 5-32 0,1 3-16 0,-1 3 0 16,-2 4-224-16,7-12 176 0,-3 7-176 0,-7 12 160 15,2 2-160-15,2-5 0 0,1-2 0 16,3-2 0-16,0-4 0 0,2-3 0 0,1 3 0 16,3-3 0-16,3-6 0 0,3-5 0 15,2-2-1792-15,2-5-400 0,1-4-80 0,3-3-9440 16,4-5-1904-16</inkml:trace>
  <inkml:trace contextRef="#ctx0" brushRef="#br0" timeOffset="716.858">1626 2261 33855 0,'0'0'1504'0,"0"0"304"0,-8 4-1440 0,8-4-368 0,-9 2 0 0,9-2 0 15,0 0 1600-15,0 0 256 0,0 0 64 0,0 0 0 16,0 0-608-16,0 0-112 0,0 0-32 0,0 0 0 15,0 0-752-15,0 0-160 0,11-1-16 0,0-1-16 16,-1-1-224-16,2 0 128 0,1 1-128 0,3-1 0 16,-1-2 0-16,2 1 128 0,0-1-128 0,1 0 0 0,2 1 0 0,-1-1 0 15,1 1 0-15,0 0 0 32,-1 0-896-32,0 3-112 0,0 2-16 0,0 0-16 0,1-2-1584 0,-4 0-320 0,-3 1-64 15</inkml:trace>
  <inkml:trace contextRef="#ctx0" brushRef="#br0" timeOffset="905.411">1635 2473 37951 0,'-13'4'1680'0,"13"-4"352"0,-6 7-1632 0,6-7-400 16,0 0 0-16,0 0 0 0,0 0 576 0,0 0 48 15,0 0 0-15,7-1 0 0,5-3-112 0,4-1-32 16,0-2 0-16,5 0 0 0,1-2-336 0,4-1-144 15,0 0 128-15,3-2-128 0,0 0 0 0,4 1 0 16,2 1 0-16,0-1 0 16,-2 0-2432-16,-2 2-384 0,1 0-64 0</inkml:trace>
  <inkml:trace contextRef="#ctx0" brushRef="#br0" timeOffset="2201.262">2734 476 14735 0,'0'0'1312'0,"-1"-4"-1056"0,0-2-256 0,1 6 0 0,-2-5 2560 0,0 1 448 16,0-1 80-16,-2 0 32 0,1-1-480 0,3 6-80 16,-4-4-32-16,-2-1 0 0,1 0-1040 0,-1 0-208 15,6 5-32-15,-9-4-16 0,-1 1-400 0,0-1-96 16,-1 1-16-16,2 0 0 0,-2 1-272 0,-2 1-64 15,1-2-16-15,-1 2 0 0,1 1-160 0,-1 1-16 16,0 2-16-16,1-1 0 0,1 0-32 0,-2 0 0 16,2 1 0-16,2 1 0 0,0-1-144 0,9-3 0 0,-11 3 0 0,11-3 128 15,-8 4-128-15,1-2 0 0,7-2 0 0,0 0 0 16,-5 3 0-16,5-3 0 0,0 0 0 0,0 0 0 16,-4 5 0-16,4-5 0 0,-5 5 0 0,2 1 0 15,1 0 0-15,-1 2 0 0,1 0 0 0,0 3 0 16,1 3 0-16,0 0 0 0,-1 6 0 0,-1 4 128 15,0 4 0-15,1 5-128 16,2 5 192-16,-3 7-64 0,0 6-128 0,-1 53 0 0,-1-6 144 16,0 50-144-16,4 0 0 0,0-17 0 0,1 0 0 15,1 2 128-15,5 63-128 0,-3-72 224 16,0-7-224-16,0 3 0 0,3 4 0 0,-1-1 0 16,1-3 176-16,-1-2-176 0,2-6 192 0,-3-5-192 15,0-6 256-15,1-7-64 0,-1-3-16 0,0 10 0 16,1-8-176-16,1-12 0 0,-2-8 0 15,2-7 576-15,-2-4 96 0,0-4 16 0,1-5 0 16,-2-5-416-16,1-1-80 0,-2-7 0 0,-1 5-16 16,0-2-176-16,0-6 0 0,0-5 0 15,0-3 256-15,-1-2 0 0,0-3 16 0,1-1 0 0,-1-2-64 0,-1-2-16 16,0-1 0-16,0-1 0 0,-1-3-32 0,0 0-16 16,1-2 0-16,0-1 0 0,-1 0 0 0,-1 0 0 15,1-2 0-15,0-1 0 0,1-1-16 0,0 0 0 16,-2-1 0-16,2 0 0 0,1 0-128 0,0 0 192 15,-1-1-192-15,0-1 192 0,1-4-192 0,-2 5 160 16,2-5-160-16,0 4 160 0,0-4-160 0,0 6 128 16,0-6-128-16,0 5 128 0,0-5-128 15,0 0 0-15,2 4 0 0,-2-4 0 0,0 0 160 16,0 0-160-16,0 0 160 0,0 0-160 0,0 0 0 16,2 5 0-16,-2-5 0 0,7 3 0 15,-7-3 0-15,8 2 0 0,-2 1 0 0,3-2 0 0,0 1 0 0,0-2 0 16,0 0 0-16,4 0 0 0,-1 0 0 15,5 0 0-15,2 0 0 0,1 1 0 0,-2-1 0 16,3-1-160-16,1 1 160 0,-2 0-208 0,0 0 80 31,0 1-352-31,0-1-64 0,-1 0-16 0,0 0 0 16,-2 0-1248-16,-2-1-256 0,-2 1-48 0,-1 0-16 16,0 0-1200-16,-3 0-256 0</inkml:trace>
  <inkml:trace contextRef="#ctx0" brushRef="#br0" timeOffset="3720.44">3018 752 24879 0,'0'0'2208'0,"0"0"-1760"0,0 0-448 0,0 0 0 0,0 0 1536 0,0 0 208 0,0 0 48 0,0 0 16 0,0 0 32 0,0 0 0 16,0 0 0-16,0 0 0 0,0 0-624 0,0 0-128 15,0 0-32-15,-1-7 0 0,0-1-352 0,1 0-80 16,2 0-16-16,0 0 0 0,1 0-288 0,0 0-64 16,2 1-16-16,2-1 0 0,0-1-240 0,1 2 0 15,-1-2 128-15,-2 1-128 0,0-1 0 0,-1 2 0 16,1 0 0-16,0 1 0 0,-5 6 0 0,6-5 0 16,-6 5 0-16,0 0 0 0,6-4 0 0,-6 4 0 15,0 0 0-15,10 4 0 0,-1 1 0 0,-1 4 0 0,-2 2-144 0,2 2 144 16,0 2 0-16,-1 1 0 0,2 2-128 0,0-1 128 15,-1 1 0-15,0 1 0 16,2 1 0-16,-1-2 0 0,1-1 0 0,0-2 0 16,1 1 0-16,0-1 0 0,0 0-176 0,-1 0 176 0,0-3-192 0,-1 0 192 31,-1-2-512-31,0 0 0 0,0-2 0 0,-2 1 0 16,0-3-1104-16,-1-1-224 0,1 0-32 0,-6-5-16 15,0 0-1616-15,0 0-320 0</inkml:trace>
  <inkml:trace contextRef="#ctx0" brushRef="#br0" timeOffset="3985.578">3290 587 18431 0,'-3'-9'816'0,"3"9"160"0,-2-10-784 0,2 0-192 15,0 0 0-15,3 2 0 0,-1 0 3360 0,-2 8 624 16,0-7 128-16,0 7 32 0,0 0-1904 0,0 0-368 15,0 0-80-15,0 0 0 0,0 0-928 0,0 0-176 16,0 0-48-16,0 0 0 0,-8 9-416 0,4-3-96 16,-2 4 0-16,0 2-128 0,-1 0 128 0,-1 4-128 15,-2 0 0-15,2 2 0 0,-1 0 0 0,-7 19 0 16,2-4 0-16,3-5 0 0,1-1-272 0,1-3-64 16,2-1-16-16,0-1 0 15,2 0-1536-15,1-2-304 0,2-4-64 0</inkml:trace>
  <inkml:trace contextRef="#ctx0" brushRef="#br0" timeOffset="4248.558">3488 818 9215 0,'0'0'816'0,"0"0"-656"0,0 0-160 0,0 0 0 0,0 0 0 0,0 0 6736 0,0 0 1328 0,0 0 256 0,-6 9 48 0,1 0-6320 0,0 0-1248 16,2 1-256-16,1 1-48 16,1 0-368-16,1 1-128 0,-1 1 0 0,-1 1 0 15,-1 2 0-15,2-1 0 0,1 2 0 0,0-1 0 16,1 1-1552-16,-1-5-256 0,-1 0-48 15,1 2-9200-15,0 2-1824 0</inkml:trace>
  <inkml:trace contextRef="#ctx0" brushRef="#br0" timeOffset="4618.538">3255 1514 14735 0,'0'0'1312'0,"0"0"-1056"0,-6 0-256 0,6 0 0 15,0 0 4704-15,0 0 880 0,0 0 176 0,0 0 48 16,0 0-4656-16,0 0-912 0,0 0-240 16,0 0 0-16,0 0 0 0,0 0 0 15,0 0 704-15,0 0 80 0,0 0 32 0,5 7 0 16,-3 1-656-16,-1 0-160 0</inkml:trace>
  <inkml:trace contextRef="#ctx0" brushRef="#br0" timeOffset="4796.651">3175 1893 31903 0,'0'0'704'0,"0"0"128"0,0 0 48 0,0 0 16 0,4 8-704 31,0 1-192-31,1-3 0 0</inkml:trace>
  <inkml:trace contextRef="#ctx0" brushRef="#br0" timeOffset="4937.879">3172 2237 14735 0,'0'0'640'0,"-1"7"160"15,1-7-640-15,-2 7-160 0,1-2 0 0,1-5 0 16,0 0 0-16</inkml:trace>
  <inkml:trace contextRef="#ctx0" brushRef="#br0" timeOffset="5686.987">2831 3885 2751 0,'0'0'256'0,"0"0"-256"0,0 0 0 0,-4-3 0 0,0-1 5920 0,1-1 1136 16,1 1 240-16,0-3 32 0,1-1-5856 15,1 1-1184-15,1-1-288 0,0 0 2848 0,0-3 512 16,1 0 96-16,3-1 32 0,0 0-2288 0,-1 0-464 15,3-1-96-15,1-3 0 0,-1 1-512 16,0 3-128-16,2-3 0 0,0-1 0 16,-2 3 0-16,2 2 0 0,-4 1 320 0,0 2 64 15,-1 3 0-15,2 2 0 0,-1 1-384 16,-5 2 0-16,8 7 0 0,1 4 0 0,-2 2 0 0,-1 3 0 16,1-1 176-16,-1 4-48 0,2 1 0 0,3 8 0 15,0 2-128-15,1-4 0 0,0 1 0 16,0-3 0-16,2-2 0 0,-2-1 0 0,-1 0 0 15,2-2 0-15,-1 0-224 0,0-2 80 0,2-1 16 16,1-2 128-16,-4-1 0 0,0-4 0 16,-1-1 0-16,-3-2 0 0,0-3-13392 15,-7-3-2752-15</inkml:trace>
  <inkml:trace contextRef="#ctx0" brushRef="#br0" timeOffset="5925.405">3101 3529 6447 0,'0'0'576'0,"-7"-1"-576"15,2 0 0-15,5 1 0 0,0 0 7520 0,0 0 1392 16,-6 2 288-16,2 4 48 0,0 3-7392 16,0 1-1488-16,2 7-368 0,-2 2 0 15,1 2 0-15,-3 1 0 0,0 1 1600 0,1 4 256 16,-1 1 64-16,-2 15 0 0,-3 2-1536 15,4-3-384-15,-1 0 0 0,0 1 0 0,3 1 128 16,-1 1-128-16,3 23 0 31,3-4-544-31,3-10-176 0,-1-12-48 0</inkml:trace>
  <inkml:trace contextRef="#ctx0" brushRef="#br0" timeOffset="6337.951">3369 3876 21183 0,'-16'3'1888'0,"10"-1"-1504"0,1 1-384 0,-1 0 0 0,3 2 0 0,1-1 4752 0,-1 2 880 0,3-6 192 0,-1 9 16 0,-1 0-4176 0,2 2-848 16,0 0-176-16,0 2-16 0,0-1-400 15,1 1-80-15,-1 0-16 0,0 1 0 16,0 1-128-16,1 1 0 0,-1 0 0 0,0-1 0 15,0-1 0-15,0 1 0 0,0-2 128 0,1-2-128 0,-2-4 0 0,2 0 0 16,-1-7 0-16,0 0 128 0,0 0-128 0,0 0 0 16,0 0 0-16,0 0 0 0,6 6 0 0,-6-6 0 15,0 0 0-15,6 0 0 0,1-3-256 0,0 1 80 16,0 0 16-16,-1-1 0 0,2 0 160 0,-1 1-128 16,0 0 128-16,-1 0-128 0,1 1-32 0,1 1 0 15,-2 1 0-15,2 1 0 0,-1 1 160 0,0 2-192 16,0 0 192-16,0 3-192 0,0-1 192 0,-1 1 0 15,1 1 0-15,-1 4 0 0,1 2 0 16,-1-3 0-16,-1 4 0 0,-5 1 0 16,1-3 0-16,-1 0 0 0,-1-2 0 0,-3 1 0 15,0-1 0-15,-1 0 0 0,-1-1-176 0,-1-1 176 16,0-3-208-16,-1 1 80 16,-1-1-1600-16,-6-2-320 0,-3-4-16544 0</inkml:trace>
  <inkml:trace contextRef="#ctx0" brushRef="#br0" timeOffset="6533.761">3348 3820 23039 0,'0'0'2048'0,"0"0"-1648"0,0 0-400 0,0 0 0 15,0 0 3440-15,0 0 592 0,7-1 128 0,0-1 32 16,1 0-2976-16,2 0-576 0,2-2-128 0,0 2-32 15,0 0-288-15,2-1-64 0,0-1-128 0,1 1 192 32,-3 0-640-32,3-2-128 0,-1-1-16 0,0 0-10976 0,-1 1-2192 0</inkml:trace>
  <inkml:trace contextRef="#ctx0" brushRef="#br0" timeOffset="7738.739">3728 397 17503 0,'0'0'1552'0,"0"0"-1232"0,0 0-320 0,1-8 0 0,-1 8 2672 0,2-7 464 0,0-1 112 0,-2 8 16 16,6-8-1024-16,0 4-208 0,1-2-48 0,1 2 0 15,-1-1-976-15,2 1-208 0,1 1-32 0,0 0-16 0,1-2-384 16,0 2-80-16,0 0-16 0,1 0 0 16,0 2-272-16,1-1 0 0,3-1 128 0,-1 0-128 15,0-1 0-15,2 2 0 0,-1 0 0 0,1 1 0 16,-1 0 0-16,1 0 0 0,-1-1 0 0,1 2 0 15,-2 0 0-15,0 2 0 0,-4-1 0 0,1 1 0 0,-1 2 0 0,-1 1 0 16,-3 0 0-16,0 4 0 0,0 1 0 0,-2 2 0 16,-1 1 0-16,0 3 0 0,-2 1 128 0,-2 4-128 15,-1 1 0-15,0-4 0 0,-3 7 160 0,1 6-160 16,0 5 128-16,0 6-128 0,-1 5 128 0,1 7-128 16,-1 7 0-16,-4 64 128 0,3-11-128 0,2-3 0 15,1-1 0-15,1 3 0 0,0 2 0 0,2 1 0 16,2 1 0-16,-1 0 0 0,1 1 0 0,0-1 0 15,1 2 0-15,2-3 0 0,-3-5 0 0,1 0 0 16,1-6 0-16,1 0 0 0,-1-1 0 0,-1-6 128 16,0-4-128-16,-1-31 128 0,1 4 64 0,0 3 0 15,-2 4 0-15,0-3 0 0,0 0 128 0,0 0 16 16,2-3 16-16,-1 14 0 0,0-3-352 0,-1-13 0 0,1-3 0 16,-1-7 496-16,0-5 16 15,1-2 16-15,0-4 0 0,-2-3-304 0,1-2-64 16,0-3-16-16,0-2 0 0,2-4 32 0,-2-3 0 15,0 0 0-15,0-1 0 0,-1-2-176 0,0-3 0 0,2-5 0 16,-2-1 464-16,0-2 64 0,-1 0 16 0,0-3 0 16,-1-1-128-16,0 0-32 0,1-2 0 0,0-2 0 15,-2 1-48-15,2-1-16 0,-1 0 0 0,1-6 0 16,-1 4-64-16,0 1 0 0,-1 0-16 0,2-5 0 16,-2 6-240-16,-2-2 0 0,2 1 0 15,2-5 240-15,-2 5 0 0,-1-1 0 0,-1 1 0 16,0 0-240-16,0 0 0 0,-1 0 0 15,0-1 192-15,-2-1-16 0,-3 0 0 0,-3 2 0 16,-2-1-176-16,-1-1 0 0,-1 2 0 16,-2-1 160-16,-1 0 0 0,-1 1 0 0,-6-1 0 0,-1 0-160 15,6 0 0-15,-1-2 0 16,1 0 0-16,2 1-192 0,2-2 32 0,-5-2 16 31,8-6-896-31,8-3-176 16,1-1-48-16</inkml:trace>
  <inkml:trace contextRef="#ctx0" brushRef="#br0" timeOffset="8153.169">4286 2455 33983 0,'0'0'1504'0,"0"0"304"0,0 0-1440 0,0 0-368 0,0 0 0 0,0 0 0 0,0 0 1680 0,0 0 272 0,0 0 48 0,0 0 16 0,0 0-1616 16,10-3-400-16,0 0 0 15,1-1 992-15,0 1 112 0,0-1 32 0,1 0 0 16,-1 0-912-16,3 1-224 0,-1-1 0 0,7 0 0 0,0 0 0 15,-2 0 0-15,5 0 0 0,0-1 0 16,-5 1 0-16,-1 1-20096 0</inkml:trace>
  <inkml:trace contextRef="#ctx0" brushRef="#br0" timeOffset="8346.52">4393 2663 10127 0,'-14'12'448'0,"7"-4"96"0,3 1-544 0,-2-2 0 0,6-7 0 0,-3 8 0 16,3-8 5824-16,0 0 1040 0,0 0 224 0,0 0 32 16,0 0-4832-16,13-2-976 0,3-4-192 0,1 1-32 15,4-3-656-15,2-1-128 0,-3 0-32 0,3-2 0 16,1 0-272-16,2 0 0 0,-1 0-128 0,16-4-7888 31,-4 2-1584-31,-4-1-304 0</inkml:trace>
  <inkml:trace contextRef="#ctx0" brushRef="#br0" timeOffset="8773.888">4803 2340 28559 0,'0'0'2544'0,"-4"-6"-2032"15,4 6-512-15,-2-6 0 0,2 6 2624 0,0-9 416 16,2 1 96-16,-2 8 0 0,6-8-1312 0,0 2-272 15,2-1-48-15,2 1-16 0,1-1-752 0,1 0-160 16,0 1-16-16,2 1-16 0,2 1-288 0,-2 1-64 16,-2-1-16-16,0 2 0 0,1 0-176 0,1 2 0 15,-1 1 0-15,-1 1 128 0,0 1-128 0,-1 0 0 16,0 1 0-16,0 1 0 0,-1-1 0 0,-1 2 0 16,-3 0 0-16,1 3 0 0,-2 0 0 0,1 1 0 15,-2 1 128-15,-2 1-128 0,-2 3 0 0,0 2 128 16,-4 0-128-16,0 12 128 0,-3-1-128 0,-2-2 0 0,0 0 0 15,0-1 128-15,-1 2-128 16,-2-1 192-16,-1 1-64 0,0 0-128 0,2 1 0 16,0-2 0-16,-1 10 128 0,3-2-128 0,3-7 0 0,2 0 0 15,2-2 0-15,2-8 0 0,2-1 0 16,2-4 0-16,1-2 128 0,2-2-128 0,6-1 128 16,1-3-128-16,0 0 0 0,0-3 0 15,1-1 0-15,1-1 128 0,-1-3-128 0,2 1 128 16,0-1-128-16,0-2 0 0,-2 1 0 0,6-4 0 15,-1 1 0-15,-3 0 0 0,-2 1 0 16,-3-1-3616-16,-1 0-656 0,-1 2-128 0</inkml:trace>
  <inkml:trace contextRef="#ctx0" brushRef="#br0" timeOffset="8994.345">4846 2681 39903 0,'0'0'1776'0,"-7"-5"352"0,7 5-1696 0,0 0-432 0,-5-5 0 0,5 5 0 0,0-9 1088 0,2 1 128 15,1 2 16-15,2-1 16 0,2-1-384 0,2 0-80 16,2 0-16-16,1 0 0 0,0 1-512 0,2-1-128 16,1 0 0-16,3-1-128 0,1 1 0 0,1-1 0 15,-4 0 0-15,8-3 0 0,-2 1 0 16,-5 2 0-16,-1 1-14016 15,1 1-2864-15</inkml:trace>
  <inkml:trace contextRef="#ctx0" brushRef="#br0" timeOffset="9306.881">5131 1960 15663 0,'-1'-9'1392'0,"1"0"-1120"0,2-1-272 0,2-1 0 16,0 0 4432-16,2 0 832 0,-4 1 176 0,1 1 16 15,0 0-2640-15,-3 9-544 0,5-6-96 0,-5 6-32 0,0 0-992 0,0 0-208 16,0 0-48-16,0 0 0 0,0 0-384 0,0 0-96 16,-6 13-16-16,0 3 0 0,-2 3-224 0,-1 3-48 15,-1 3-128-15,-2 1 192 0,1 1-192 16,0 1 0-16,0-1 0 0,3 2 0 0,2-1 0 0,0 1 0 15,1-2 0-15,3 0 0 0,2-3-160 0,0-2-128 16,2-2-32-16,2-4 0 16,2-3-1280-16,0 0-272 0,2-5-48 0,3-2-16 15,1-5-1744-15,4-2-352 0,4-6-64 0,2-2 0 0</inkml:trace>
  <inkml:trace contextRef="#ctx0" brushRef="#br0" timeOffset="9640.344">5272 2054 6447 0,'-7'0'576'0,"7"0"-576"0,0 0 0 0,-7 4 0 16,-1-1 6960-16,8-3 1280 0,-5 6 256 0,5-6 48 15,0 0-5280-15,0 0-1040 0,-4 8-224 0,2 0-32 16,1 1-1120-16,1 1-208 0,-1 0-64 0,3 1 0 16,0 0-400-16,0 1-176 0,1 0 128 0,-1-1-128 15,-1-2 0-15,2 0 0 0,2 1 128 0,0-3-128 16,-5-7 0-16,9 6 0 0,0-3 0 0,1-1 0 15,0-2 0-15,1-2 0 0,-4-3 0 0,5-4 0 16,0-1 0-16,-3-2 0 0,-2 0 0 31,-3-1-400-31,1-2-16 0,-2 0 0 0,-1-2 0 0,-2 1 32 0,-2-1 16 0,-1 1 0 0,-6-4 0 16,-1 3 368-16,2 2 0 0,-2-1 0 16,2 1 0-16,0 4 0 0,1 3 0 15,1 0-368-15,0 2 0 0,6 6 0 0,-5-4 0 0,5 4 368 16,0 0 0-16,0 0 0 15,0 0-1072-15,0 0-144 0,0 0-16 16,0 0-10576-16,0 0-2112 0</inkml:trace>
  <inkml:trace contextRef="#ctx0" brushRef="#br0" timeOffset="9889.94">5385 1847 23039 0,'0'0'2048'0,"0"0"-1648"0,0 0-400 0,0 0 0 15,0 0 2832-15,-3 9 496 0,2 0 80 0,1-9 32 16,-2 9-1264-16,3 2-240 16,1 0-48-16,1 0-16 0,2-1-848 0,0 0-160 0,2 1-32 0,1 0-16 15,-1 0-304-15,1 0-64 0,0 1-16 0,0 0 0 16,1 2-272-16,0-1-160 0,-1 0 192 0,1 1-192 16,-5 2 128-16,1-1-128 0,0 1 0 0,-2 0 0 15,-1 2 0-15,-1 1 0 0,-2 2 0 0,-1 0 0 31,-2 0-1904-31,-4 2-336 0,-2 3-64 0,-1-1-16240 0</inkml:trace>
  <inkml:trace contextRef="#ctx0" brushRef="#br0" timeOffset="13310.431">2702 7949 16575 0,'0'0'736'0,"0"0"160"0,-5 2-720 0,5-2-176 0,-6 2 0 0,6-2 0 0,0 0 3520 0,0 0 656 0,-5 1 144 0,5-1 32 0,0 0-3488 16,0 0-688-16,0 0-176 15,0 0 2304-15,0 0 416 0,4-5 96 0,2-2 0 16,-3-1-1840-16,3 2-368 0,0-1-80 0,4-4-16 0,-1 0-512 15,-1 0 0-15,2 1 0 0,-3 1 224 0,1 1-64 16,-4-2-16-16,3 2 0 0,1 1-144 0,-1 2 0 16,0-1 0-16,1 1 0 0,-3 1 0 15,-5 4 0-15,0 0 0 0,0 0 0 0,0 0 0 16,0 0 0-16,9 4 0 0,0 1 0 0,0 4 0 16,-2 2 0-16,3 10 0 0,0 2 0 15,0-2 0-15,1 1 0 0,2 2 0 0,0 1-144 16,1-1 144-16,2 11 0 0,2-1 0 0,-2-6 0 0,5 2 0 47,-3 0-544-47,-2-5 0 0,-2-5 0 0,-1-3-8064 15,-1-4-1616-15,-2-3-320 0</inkml:trace>
  <inkml:trace contextRef="#ctx0" brushRef="#br0" timeOffset="13558.873">3017 7803 32367 0,'0'0'1424'0,"-7"-5"304"0,3-1-1376 0,4 6-352 0,0 0 0 0,-4-7 0 0,4 7 0 16,0 0 0-16,0 0 0 16,0 0 2464-16,0 0 416 0,0 0 96 0,0 0 16 15,0 0-2192-15,0 0-432 0,-6 12-96 0,-2 12-16 0,2 4-256 16,1-2 0-16,-2 1 0 0,-3 3 192 0,-2 1 0 15,-3 1-16-15,1 0 0 0,1 0-352 0,5-10-64 16,-1 3-16-16,-3 7 0 0,1 0 256 16,4-4 0-16,1-1 0 15,3-2-4176-15,2-3-800 0,1-3-144 0</inkml:trace>
  <inkml:trace contextRef="#ctx0" brushRef="#br0" timeOffset="13751.98">3194 8029 43135 0,'0'0'960'0,"0"0"192"0,0 0 32 0,0 10 16 0,-1-1-960 0,1-1-240 0,1 2 0 0,1 2 0 15,-2 3 320-15,1 0 32 0,1 2 0 0,-1-5 0 0,1 2-352 0,1 3 0 16,0 0 0-16,2 3-13136 15,-1 2-2624-15</inkml:trace>
  <inkml:trace contextRef="#ctx0" brushRef="#br0" timeOffset="14510.229">2645 9796 5519 0,'0'0'240'0,"0"0"64"0,-2-8-304 0,2 8 0 0,0-9 0 0,2 1 0 0,0 0 6080 0,1 0 1168 16,-1 0 240-16,1 1 32 0,2-1-4432 0,0-1-880 15,2 0-176-15,-1 0-48 0,1 1-640 0,1-1-144 16,0-1-32-16,0 1 0 0,-1-1-416 0,0 1-96 15,2 0-16-15,1-1 0 0,0 2-512 16,-2 4-128-16,5 0 0 0,2 4 0 16,-2 2 0-16,0 4 0 0,-1 2 336 0,2 3 48 15,0 2 0-15,4 9 0 0,1 1-384 16,-1-2 0-16,2 9 0 0,-2-2 0 0,-4-4 0 0,0-1 0 16,1 1 0-16,-2-2-256 0,-2-3 32 0,3-2 16 15,1-1 208-15,-2-1 0 0,1-2-9184 31,-2-2-1952-31,-1-2-400 0</inkml:trace>
  <inkml:trace contextRef="#ctx0" brushRef="#br0" timeOffset="14743.705">3019 9557 26719 0,'-5'-4'2368'0,"0"-2"-1888"16,5 6-480-16,0 0 0 0,-3-7 2512 0,3 7 416 15,0 0 80-15,0 0 0 0,0 0-1040 0,0 0-224 16,0 0-32-16,-4 7-16 0,-1 3-1040 0,3 2-208 16,-2 3-32-16,0 4-16 0,1 3-208 0,0 5-64 15,1 1 0-15,-3 4 0 0,-3 1-128 0,0 2 0 16,-3 2 144-16,5-12-144 0,0 2 0 0,-1 3 0 16,1 1 0-16,1 1 0 15,2 0-768-15,0 0-208 0,2-2-48 0,1 0-16 16,0-2-1936-16,4-3-384 0,-1-4-80 0</inkml:trace>
  <inkml:trace contextRef="#ctx0" brushRef="#br0" timeOffset="15077.26">3146 9859 23951 0,'0'0'2128'0,"0"0"-1696"15,0 0-432-15,0 0 0 0,0 0 2384 0,0 0 400 16,0 0 80-16,0 0 16 15,0 0-1648-15,10-2-320 0,-2-1-64 0,2 1-16 0,1 0-368 0,1-1-80 16,-1 0 0-16,2 1-16 16,-2 1-112-16,0 0-32 0,1 0 0 0,-1 1 0 15,0 1-96-15,-4 2 0 0,-7-3-128 0,7 4 192 16,-2 2 48-16,1-1 0 0,-6-5 0 0,1 10 0 16,-3 1 160-16,-1 1 48 0,-3 2 0 0,1-5 0 0,-3 2-192 0,0 3-16 15,-2 1-16-15,0 2 0 0,0-1-224 0,1 1 176 16,-1-1-176-16,1 1 160 0,1-1-160 0,2-1 0 15,-2 1 0-15,2-3 0 0,4-2 0 0,1 0 0 16,1-2 0-16,1-1 0 0,2-2 0 0,3 0-176 16,3-3 176-16,19-7-192 31,24-9-752-31,-6 1-144 0,-8 1-48 0</inkml:trace>
  <inkml:trace contextRef="#ctx0" brushRef="#br0" timeOffset="15811.137">2710 11450 35359 0,'0'0'1568'0,"0"0"320"0,0 0-1504 0,0 0-384 0,-4 1 0 0,2-5 0 0,2 4 1360 0,-2-6 208 0,2 1 32 0,0 5 16 16,3-7-528-16,0 1-128 0,2 0 0 0,1 1-16 15,-1-1-608-15,3 1-112 0,-1 0-32 0,2 1 0 0,-1 0-192 16,2 1 0-16,1 1 0 0,1 1 0 0,0 1 0 0,1 1 0 16,-2 0 0-16,0 2 0 0,2 3 0 0,-1 2 0 15,1 0 0-15,0 3 0 0,2 3 0 0,-2 0 0 16,0 1 0-16,-1 2 0 0,-2 0 0 0,1 2 0 15,-1 0 0-15,1-1 0 0,0 1 0 0,1 0 0 16,0-2-144-16,0 0 144 16,-2-2-528-16,0 0-16 0,0-1 0 0,0-2 0 15,-1-1-1504-15,-1-2-288 0,1-3-64 0,-1-1-14304 16</inkml:trace>
  <inkml:trace contextRef="#ctx0" brushRef="#br0" timeOffset="16060.191">3009 11304 5519 0,'-7'-8'496'0,"1"4"-496"0,1-1 0 0,5 5 0 15,0 0 6448-15,0 0 1184 16,-6-5 240-16,6 5 64 0,0 0-4800 0,0 0-960 16,0 0-192-16,0 0-48 0,0 0-752 0,0 0-160 15,0 0-16-15,-4 4-16 0,0 4-672 0,1 3-128 16,0 2-16-16,0 2-16 0,-1 4-160 0,-2 2 128 0,0 2-128 0,0 2 128 15,-1 3-128-15,0 2 0 0,1 0 0 0,-3 2 128 16,-1 1-288-16,1 1-64 0,0-1-16 0,3 0 0 16,1-1-1776-16,3-1-352 15,2-2-80-15,1-2-9328 0,2-3-1856 0</inkml:trace>
  <inkml:trace contextRef="#ctx0" brushRef="#br0" timeOffset="16511.934">3148 11512 23951 0,'0'0'2128'0,"-8"3"-1696"16,8-3-432-16,0 0 0 0,0 0 3296 0,0 0 576 16,0 0 112-16,0 0 32 0,0 0-2480 0,0 0-480 15,0 0-96-15,7 9-32 0,2-4-640 0,1 1-128 0,1-1-32 0,-2 0 0 16,1-2-128-16,0 0 0 15,-1 1 0-15,0-1 0 0,1 1 0 0,-3 1 0 16,-7-5 128-16,9 4-128 0,-2 0 0 0,-7-4-176 0,6 6 48 0,-6-6 0 16,0 9-96-16,-2 1-16 0,-2 0 0 0,-1-1 0 15,0 1-16-15,-2 1-16 16,0 0 0-16,-3 3 0 0,-2 0 80 0,4-4 32 0,1 1 0 0,-3 1 0 16,2 0 160-16,-1 1 0 0,1 0 0 0,0-2 0 15,2 0 0-15,0 0 0 0,2-1 0 0,2-1 0 16,0-2 0-16,2-7-128 0,0 6 128 0,0-6 0 15,0 0 0-15,5 5-160 0,2-3 160 0,0-1 0 16,1-2-192-16,0 0 64 0,-1-1 128 0,2-1-208 16,3 1-48-16,-1 0-16 0,0 0 0 0,0 1 0 15,0 0 112-15,0 1 32 0,-1 0 0 0,1 1 0 16,-1 1 128-16,-1 1-128 0,-1 2 128 0,-3 0-128 16,0 3 128-16,-2-1 0 0,-3 2 0 0,0 1 0 15,-1 2 0-15,-1 1 0 0,-3 1 128 0,-1 1-128 0,-1 0 0 0,-2 1 0 16,-1 0 0-16,1 1 0 15,-3 0-2512-15,1 1-576 0</inkml:trace>
  <inkml:trace contextRef="#ctx0" brushRef="#br0" timeOffset="17211.659">2585 13231 7359 0,'0'0'656'0,"0"0"-528"0,0 0-128 0,0 0 0 0,0 0 5504 0,0 0 1088 16,0 0 192-16,0 0 64 0,-2-4-4160 0,2 4-832 0,0 0-176 0,0 0-16 15,0-6-352-15,1 1-64 0,1 0-16 0,2 1 0 16,1-1-464-16,0 1-112 0,2 0-16 0,-2-1 0 16,0 0-352-16,0 0-80 15,2 1-16-15,0 1 0 0,2-1-192 0,1 2 0 0,0 1 0 0,0 1 0 16,0 1 0-16,2 2 0 0,-1 3 0 0,0 2 0 15,2 0 0-15,-2 2 0 0,0 2 0 0,0 2 0 16,0-1 0-16,-1 2 0 0,0-1 0 0,1 2 0 16,-1-1 0-16,0 2 0 0,-1-1 0 0,0 0 0 0,0 0 0 0,0-2-320 15,1 1 64-15,-1-2 0 32,-2-2-416-32,1-1-80 0,-1-1-16 0,4 3 0 0,-1-6-2032 0,-3-2-400 0,0-3-96 0</inkml:trace>
  <inkml:trace contextRef="#ctx0" brushRef="#br0" timeOffset="17444.131">2915 12985 26719 0,'0'0'2368'0,"0"0"-1888"16,-8 0-480-16,8 0 0 0,-9 0 2800 0,3 2 464 15,6-2 80-15,-8 5 32 0,1 1-1632 0,2 1-320 16,-1 1-64-16,2 1-16 0,-3 2-800 0,2 3-160 15,-2 4-48-15,0 2 0 0,-2 2-336 0,0 2 0 16,0 3 0-16,-1 3 128 0,-1 2-128 0,1 2 0 0,-1 0 0 0,1 1 0 16,2-1-288-16,0 1-80 15,2-1-16-15,3-1 0 16,3-1-2784-16,0-2-560 0,2-1-112 0</inkml:trace>
  <inkml:trace contextRef="#ctx0" brushRef="#br0" timeOffset="17694.655">3053 13256 34895 0,'0'0'1536'0,"0"0"336"0,0 0-1488 0,0 0-384 0,0 0 0 0,-5 0 0 0,-2 1 1440 0,7-1 224 16,-5 3 32-16,0 0 16 0,1 2-624 0,1 1-112 16,-1 0-16-16,2 2-16 15,-1 2-688-15,0 2-256 0,-1 2 176 0,1 1-176 16,2-1 0-16,-1 1 0 0,1 1 0 0,1-1 0 0,1 0 0 15,0 0 0-15,1-1 0 0,1-1 0 16,1 0 0-16,0-2 0 0,1-4 0 0,3-1-160 16,2-2-288-16,0-1-64 0,0-1-16 0,2-4 0 15,1-2-1968-15,1-3-384 0,1-2-64 0,1-2-12992 16</inkml:trace>
  <inkml:trace contextRef="#ctx0" brushRef="#br0" timeOffset="17870.885">3260 13219 18431 0,'-12'0'816'0,"7"1"160"0,-2 1-784 0,1 0-192 0,1 1 0 0,-1 1 0 16,0 1 4608-16,0 2 896 15,1 0 160-15,0 0 32 0,1 2-3616 0,1 2-736 16,-2 1-128-16,2 3-48 0,-1 1-464 0,-1 4-112 0,2 2-16 0,1 3 0 16,1 3-416-16,0 1-160 15,-1 4 0-15,2 3 144 16,0 2-592-16,0 2-128 0,2-1-32 0,-1 3 0 15,0 1-2272-15,-1 1-448 0</inkml:trace>
  <inkml:trace contextRef="#ctx0" brushRef="#br0" timeOffset="18330.867">2665 14749 27647 0,'0'0'2448'0,"-4"-3"-1952"15,0 0-496-15,4 3 0 0,-4-4 2752 0,1 0 464 16,0-2 96-16,2 1 16 0,0 0-1680 0,1 5-336 16,0-5-64-16,4-1-16 0,-2 1-640 0,1-1-128 15,1 1-16-15,3-1-16 0,-1 1-304 0,0-1-128 0,1 1 0 0,0 0 128 16,3 1-128-16,-2 0 0 16,1 0 0-16,0 2 0 0,-1 1 0 0,1 1 0 15,-1 1 0-15,1 2 0 0,0 2 128 0,-1 1-128 0,2 3 128 0,1 1-128 16,-1 2 144-16,0 2-144 0,-1 3 160 0,1 1-160 15,3 0 128-15,-1 2-128 0,0 1 0 16,1 1 144-16,1 0-144 0,-1 1 0 0,0 0 0 0,-1 0 0 16,1-1 0-16,0-1-176 0,1-2 48 0,-2-2 0 31,-1 0-288-31,1-2-48 0,0-1-16 0,0-3 0 0,-1-2-1696 0,1 0-352 0,-3-2-64 0,0-2-14512 16</inkml:trace>
  <inkml:trace contextRef="#ctx0" brushRef="#br0" timeOffset="18562.835">2996 14578 36735 0,'0'0'1632'0,"0"0"336"0,0 0-1584 0,-5 6-384 15,-1 1 0-15,1 1 0 0,0 3 928 0,2 4 96 16,-1 1 32-16,0 3 0 0,-2 1-352 0,2 3-64 15,0 2 0-15,0 4-16 0,0 1-496 0,0 2-128 16,1 2 0-16,-1 4 0 0,1 0 0 0,-1 2-192 16,1 0 64-16,2-1 0 15,-1 1-1680-15,1-2-336 0,1 0-64 0,2-3-14384 0</inkml:trace>
  <inkml:trace contextRef="#ctx0" brushRef="#br0" timeOffset="18951.495">3236 14866 20271 0,'0'0'1792'15,"-4"4"-1424"-15,-1 1-368 0,2 2 0 16,2 0 3088-16,-1 0 560 0,-1 2 96 0,1 1 32 16,1 0-2304-16,1 1-464 0,0 0-96 0,1 1-16 15,0 1-256-15,0 0-64 0,-1 1-16 0,1-1 0 16,-1 0-192-16,0 0-48 0,0-1 0 0,0 0 0 0,0-1-64 0,0-1-32 15,0-1 0-15,0-1 0 0,2-2-224 0,-2-6 128 16,0 0-128-16,0 0 0 0,0 0 128 0,0 0-128 16,0 0 0-16,0 0 0 0,0 0 176 0,6-1-176 15,-1-2 192-15,0 0-192 0,1-1 128 0,-1 1-128 16,2 0 0-16,-2 0 0 0,1 0 0 0,0 1 0 16,0 1 0-16,0 2 0 0,2 1 0 0,1 3-176 15,1 0 176-15,-1 2-160 0,-2 1 16 0,1 0 0 16,0 2 0-16,-1 1 0 0,1-1 144 0,0 1-192 15,-1 1 192-15,1 1-192 0,-3 1 192 0,-1 0 0 16,-1-1 0-16,-1 1 0 0,1 1 128 0,-2-1-128 16,-3-2 128-16,-1 1-128 0,1-1 144 0,-3 2-144 15,-1-1 192-15,0-1-192 16,-3 0-240-16,1-2-144 0,-2 0-48 0,0-1 0 16,-1-1-2208-16,-1-1-448 0,-1-1-96 0</inkml:trace>
  <inkml:trace contextRef="#ctx0" brushRef="#br0" timeOffset="19173.452">3204 14907 39327 0,'0'0'1744'0,"0"0"368"0,0 0-1696 0,0 0-416 0,0 0 0 0,0 0 0 0,0 0 928 0,9 4 96 0,0-2 32 0,2-1 0 15,2-1-288-15,2-1-48 0,2 0-16 0,3-3 0 16,3 0-464-16,-1-3-112 0,0 0 0 0,0-2-128 16,0 0 0-16,2-1 0 0,2-1-192 0,7-6-13408 15,-5-1-2672-15</inkml:trace>
  <inkml:trace contextRef="#ctx0" brushRef="#br0" timeOffset="27513.745">5975 6043 2751 0,'0'-5'256'0,"0"-2"-256"0,0 1 0 0,0-5 0 0,0-1 0 0,0 2 0 0,0 0 0 15,0 1 5632-15,0 0 1072 0,0 0 208 0,0 1 64 16,0-1-4208-16,1 0-832 0,0 1-160 0,-1 1-48 16,-1 0-304-16,1 2-64 0,0 5-16 0,0 0 0 15,0 0-368-15,-2-5-80 0,2 5 704 16,0 0-1024-16,1 7-192 0,1 2-32 0,0 4-16 15,-1 2-192-15,2 5-144 0,0 5 192 0,-1 5-192 16,-1 3 128-16,-1 15-128 0,1 21 0 0,-1 3 0 16,-1-3 0-16,1 2 0 15,2-1 128-15,0 1-128 0,-1-1 0 0,1-1 0 0,-1 1 128 16,2-2-128-16,4-2 0 0,-3-2 0 16,0-3 0-16,-1 7 0 0,0-4 0 0,2-11 0 0,-1-6 0 15,-2-4 128-15,1-4-128 0,2-5 128 0,-2-1-128 16,0-3 256-16,2-6-48 0,-2-2-16 15,0-4 0-15,0-2 0 16,-2-5-192-16,0-3 0 0,0-2 320 0,-1-6 32 0,0 0 0 16,0 6 0-16,0-6-192 0,0 0-32 15,0 0-128-15,0 0 192 0,0 0-192 0,0 0 144 0,0 0-144 0,0 0 128 16,0 0-128-16,0 0 0 0,0 0 0 16,-3 4 0-16,-1-1 0 15,1 0 0-15,3-3 0 0,0 0-160 0,0 0-64 0,-4 4-16 0,4-4 0 31,0 0-1168-31,0 0-224 0,0 0-1408 16,-3 4-256-16,3-4-48 0,0 0-16 0</inkml:trace>
  <inkml:trace contextRef="#ctx0" brushRef="#br0" timeOffset="28136.874">5787 7135 4607 0,'0'0'400'0,"0"0"-400"0,-2-7 0 0,-1 0 0 0,1 1 5248 0,1-1 976 16,0 1 192-16,2-1 48 0,1 2-3456 0,-3-1-672 0,1 6 1584 16,4-4-1952-16,-4 4-400 15,0 0-80-15,0 0-16 0,0 0-480 0,0 0-96 16,0 0 656-16,5 5-848 0,1 4-160 16,-1 2-32-16,2 2-16 0,-1 3-224 0,1 2-32 0,-1 2-16 0,1 2 0 15,2 1-80-15,-3 7-16 0,3 2 112 16,2-1-240-16,-2-3 176 0,-1 0-176 0,-1-2 160 15,1-1-32-15,1-2 0 16,-2-2 0-16,-1-2 0 0,0-2 96 0,-1 0 16 0,2 0 192 16,-1-3-176-16,0-2-48 0,-2-2 0 0,2 0 0 15,-1-2-16-15,1-1 0 0,-1 1 0 0,-1-3 0 16,-4-5-16-16,4 5-16 0,-4-5 0 0,0 0 0 16,4 3-160-16,3 0 192 0,-3 0 0 15,-4-3-192-15,0 0 192 0,0 0-192 0,0 0 192 16,0 0-64-16,0 0 0 0,0 0 0 0,0 0 0 15,0 0-128-15,0 0 0 0,6 1 0 0,-6-1 128 16,0 0-128-16,0 0 160 0,0 0-160 0,0 0 160 16,0 0-160-16,0 0 0 0,4-4 144 0,1 1-144 15,-1-1 0-15,2-2 0 0,-1 0 0 16,-1-1 0-16,2-1 0 0,-1 0 0 0,2-2 0 16,2-1 0-16,1-1 0 0,2-1 0 0,-1 0 0 15,0-2-224-15,2-7-16 0,1-2-192 16,0-1-688-16,0 0-144 0,1-1-16 0,0-1-16 15,1 0-1600-15</inkml:trace>
  <inkml:trace contextRef="#ctx0" brushRef="#br0" timeOffset="29387.139">5437 4919 30975 0,'0'0'1376'0,"0"0"288"0,0 0-1344 0,0 0-320 0,0 0 0 0,0 0 0 0,0 0 1280 0,0 0 176 0,0 0 32 0,0 0 16 0,0 0-368 0,0 0-80 0,0 0-16 0,0 0 0 15,8 2-480-15,-2 1-112 16,4-1 0-16,0-2-16 0,0-1-208 0,7-3-32 0,0 2 128 16,0 0-320-16,0 0 128 0,-2 0-128 0,0-1 0 15,3 1 128-15,-2 0-128 0,1-1 0 0,-2 2 0 16,-1 1 0-16,2 1 0 0,-3 0 0 0,-1 1 0 16,0 0 0-16,-1 0 0 0,-2 2 0 0,0 0 0 15,-1 2 0-15,0-1 160 0,-2 2-160 0,-1-1 128 16,-2 2-128-16,1 1 192 0,-4 1-192 0,0 1 192 15,-4 1-48-15,1 1 0 0,0 1 0 0,-6 8 0 16,-1 1-144-16,0-1 0 0,0 3 0 16,2-2 128-16,-2 1 0 0,1-1 0 0,-3 1 0 15,-1 2 0-15,-1-1-128 0,1 1 192 0,0 0-64 16,2-4 160-16,-2 2 32 0,0-1 256 16,3-3-96-16,3-4-16 0,3-3 0 0,-1-2 0 15,1-1-112-15,1-2-32 0,0-3 256 0,3-5-224 0,0 0-48 16,0 0-16-16,0 0 0 0,6 4-96 0,-6-4 0 15,6 1-16-15,2 0 0 16,0-1-176-16,3-2 192 0,4 0-192 0,3 0 192 16,-1 1-192-16,-1 0 0 0,-2-1 0 0,2 1 0 15,-1 1 0-15,7-2 0 0,-1 0 0 16,-2-2 0-16,-1 1 0 0,1 1 0 0,0-2 0 0,0 1 0 0,0 0 0 16,-1 0-256-16,2-3-96 15,4-2-16-15,-1 1 0 16,-4 0 368-16,-3 2 0 15,-3 0-4928-15,-3 1-896 0</inkml:trace>
  <inkml:trace contextRef="#ctx0" brushRef="#br0" timeOffset="29837.781">5382 5257 3679 0,'0'0'160'0,"0"0"32"0,-4 1-192 0,4-1 0 0,0 0 0 0,-7 1 0 0,7-1 6160 0,0 0 1200 0,0 0 224 0,0 0 48 0,-5 1-4176 0,5-1-832 16,0 0-160-16,0 0-32 0,0 0-960 0,0 0-192 15,0 0-48-15,0 0 0 0,0 0-432 0,6 0-96 16,2-1 0-16,1 0-16 0,1 2-240 0,5-2-64 0,1 0 320 15,0-1-496-15,0 0-80 0,2-2-128 0,1 1 176 16,2 0-176-16,2-1 0 16,-2 2 0-16,1-1 0 0,-3 1 0 0,4-3 0 0,-1 2 0 15,-3 0-192-15,-1-1-80 0,-3 0-16 0,-1 1 0 32,-1 0-2272-32,-1 2-448 0,-1 0-80 0,-3 0-14912 0</inkml:trace>
  <inkml:trace contextRef="#ctx0" brushRef="#br0" timeOffset="30687.381">6001 4545 15663 0,'0'0'688'0,"-3"-3"144"0,3 3-656 0,-3-4-176 0,2-1 0 0,-3 1 0 0,1-1 3664 0,-2-1 704 0,0 0 3776 16,5 6-4848-16,0 0-976 0,0 0-192 0,0 0-32 16,-4-3-928-16,-1 1-176 0,0 2-32 0,5 0-16 15,-5 4-480-15,1 3-80 0,0 3-32 0,-2 2 0 16,0 2-208-16,-1 3-144 0,0 0 192 0,2 4-192 15,0 2 0-15,1 2 0 0,1 2 0 0,1-2 0 16,0-1 0-16,1 1 0 0,4 0 0 0,1-1 0 16,-2-1-640-1,3-1-192-15,0-1-48 0,3-2 0 0,-1-4-848 0,2-2-160 0,1-2-32 0,1-2-9152 16,2-1-1840-16</inkml:trace>
  <inkml:trace contextRef="#ctx0" brushRef="#br0" timeOffset="31142.792">6204 4686 27983 0,'0'0'1232'0,"1"-5"272"0,0-1-1200 0,1 1-304 15,0-2 0-15,1-1 0 0,-2 2 0 16,-1-1 0-16,1 3 0 0,-1 4 3072 0,0 0 576 0,0 0 96 0,0 0 32 15,0 0-2496-15,0 0-480 16,0 0-96-16,-4 5-32 0,1 4-544 16,0 0-128-16,1 2 0 0,-3 2 272 0,1 1 32 15,-1 3 0-15,1-1 0 0,1 1-304 0,-1 0 0 16,2-1 0-16,0-1 0 0,1 1 0 0,1-3 0 0,0-1 0 0,1-2 0 16,0-3 0-16,5-1 0 0,-1-3 0 15,-5-3 0-15,8 0 0 0,1-3 0 0,-2-1 0 16,4-2 0-16,0-2 0 0,-1-3 0 0,2-3 0 15,-1-1 0-15,-1-1 0 0,-1 0 0 16,-2-3 0-16,-2 3 160 0,-2-1-32 0,0 2 0 16,-3-1-128-16,-3 2 192 0,0 1-192 0,-3 0 192 15,-1 0-192-15,1 5 0 0,-1 0 0 16,-5 1 128-16,1 2-128 0,-1 0 192 0,-2 3-64 0,2 2-128 16,1 0 0-16,1 1 0 15,0 2-192-15,4-1-64 0,-3-1 0 0,2 0-16 16,7-1-288-16,0 0-48 0,-4 4-16 0,4-4 0 15,0 0-1456-15,0 0-288 0,0 0-64 0,0 0-16 16,0 0-1440-16,0 0-272 0</inkml:trace>
  <inkml:trace contextRef="#ctx0" brushRef="#br0" timeOffset="31437.923">6382 4406 24879 0,'0'0'2208'0,"0"0"-1760"0,0 0-448 0,0 0 0 0,0 0 2048 0,0 0 336 0,0 0 64 0,0 0 16 15,0 0-608-15,0 0-112 0,0 0-16 0,8 4-16 16,-1 0-672-16,1 2-128 0,1 2-16 0,-1-1-16 16,-2 1-192-16,2 2-48 0,1 0 0 0,2 5 0 15,0 2-512-15,-1-1-128 0,-1 2 0 16,-2-1 448-16,-1 1 48 0,-1 0 16 0,2-1 0 15,-2 1-384-15,1 0-128 0,-2 2 0 0,0 0 144 16,-1 0-144-16,-3 0 0 0,-4-2 0 0,2 1 0 31,0 1-768-31,-1-1-256 0,-2-1-32 0,0-1-16 0,-2-2-2512 0,-2-1-496 16</inkml:trace>
  <inkml:trace contextRef="#ctx0" brushRef="#br0" timeOffset="62500.808">6133 16375 25791 0,'0'0'1152'0,"0"0"224"0,10-8-1104 0,-12 3-272 0,0-2 0 0,0 1 0 0,1 0 2048 0,1 0 368 15,-3 0 64-15,2 1 16 0,1 5-896 0,0 0-192 16,1-5-16-16,2 0-16 0,-3 1-544 0,0 4-128 16,0 0 0-16,0 0-16 0,0 0-144 0,0 0-32 0,0 0 0 0,0 0 0 15,0 0-128-15,0 0-16 0,0 0-16 0,5 8 0 16,-2 1 0-16,2 0 0 0,-1 1 0 15,1 1 0-15,-1 1-112 0,0 2-32 0,2 0 0 0,-4 2 0 16,1 2-80-16,1 3 0 0,0 1-128 0,-2 0 192 0,2-1-192 16,-1 1 144-16,0 0-144 0,3 0 128 15,-4 0-128-15,2-1 0 0,1 0 0 0,0 0 128 16,0-2-128-16,0 1 0 0,1-1 0 0,-2-2 0 16,0 0 0-16,0-2 0 0,-1-1 128 0,1-1-128 0,-1-1 0 0,1 0 0 15,-1 0 0-15,1-1 0 0,-1 0 0 0,0 0 0 16,0-1 128-16,1 0-128 15,-1 0 0-15,0-1 0 0,1-2 0 0,-1 1 0 0,-1 1 0 0,1-2 0 16,0 1 128-16,1 0-128 0,-3 1 0 0,1-2 128 16,-1 1-128-16,2 0 128 0,-1-2-128 0,0 1 0 15,0 0 0-15,0-2 0 0,-2-5 0 0,3 7 0 16,-3-7 0-16,2 5 0 0,0 2 0 0,-2-7 0 16,0 0 0-16,2 5 0 0,-2-5 0 0,0 0 128 15,0 0-128-15,0 0 128 0,0 0 0 0,0 0-128 16,0 0 192-16,0 0-64 0,0 0 0 0,0 0 0 15,0 0 0-15,0 0 0 0,0 0 64 0,0 0 0 16,0 0 0-16,7-1 0 0,-7 1-32 0,3-3 0 0,3-3 0 0,-3 1 0 16,0-2-32-16,1 0-128 15,-2-2 192-15,0 0-64 0,0-2-128 0,1 0 0 16,1-1 144-16,-1-1-144 0,-1-2 0 0,0 1 128 0,1 0-128 0,-1-1 0 16,0 0 0-16,0 0 128 0,0-1-128 0,1-1 0 15,-2-2 0-15,0-1 128 0,0-1-128 0,0 1 0 16,0 1 0-16,0 0 0 0,0 0 0 0,0 2 128 15,2-1-128-15,0 3 0 0,-3 0 0 0,1 1 0 16,1 0 0-16,0 1 0 0,0-1 0 0,0 2 0 16,0 1 0-16,0 1 0 0,-1 2 0 0,0-1 0 15,0 1 0-15,2 3 0 0,-3 5 0 0,3-5 0 16,-3 5 0-16,3-4 0 0,-3 4 0 0,0 0 0 0,0 0 0 0,0 0 0 16,0 0 0-16,0 0 128 0,0 0-128 0,0 0 0 15,7 2 0-15,-1 2 0 16,1 2 0-16,-1 0 0 0,-2 2 0 0,0 2 0 0,0 1 0 0,0 2 144 15,2 2-144-15,-2 0 0 0,0 0 0 0,1 3 0 16,-2 1 0-16,1 2 0 0,1 1 128 0,0 0-128 16,1 0 0-16,-1-2 0 0,2-1 0 0,-2 0 0 15,1-2 0-15,-1 0 0 0,0-3 0 0,0-1 0 16,1 0 0-16,-1-1 0 0,2 0 0 0,-3-1 0 16,3-1 0-16,-2-2 0 0,0 1 0 0,1-1 0 15,-2 0 0-15,0-1 0 0,1 0 0 0,-1 0 0 16,0-2 0-16,1 1 0 0,-5-6 128 0,4 5-128 15,-4-5 0-15,5 6 0 0,0-1 0 0,-5-5 0 16,0 0 0-16,0 0 0 0,0 0 0 0,0 0 0 16,2 6 128-16,-2-6-128 0,0 0 0 0,0 0 0 15,0 0 0-15,0 0 0 0,0 0 0 0,0 0 0 16,4 6 0-16,-4-6 0 0,0 0 0 0,2 6 0 16,-2-6 0-16,0 0 0 0,0 0 128 0,2 6-128 0,0 0 0 0,-2-6 0 15,0 0 0-15,2 5 0 16,-2-5 0-16,0 0 0 0,0 0 0 0,1 7 0 0,2-2 0 0,-3-5 0 15,0 0 0-15,1 6 0 16,-1-6 160-16,1 6-160 0,-1-6 0 0,2 6 0 0,-2-6 0 0,0 0 0 16,0 0 0-16,0 0 0 0,2 4 0 0,-2-4 0 15,0 0 0-15,0 0 0 0,0 0 0 0,0 0 0 16,0 0 0-16,0 0 0 0,2 7 0 0,-2-7 0 0,0 0 0 0,0 0 0 16,5 5 0-16,-5-5 0 0,0 0 0 0,0 6 0 15,0-6 0-15,0 0 0 0,2 5 0 0,-2-5 0 16,0 6 0-16,0-6 0 0,0 0 0 0,0 0 0 15,0 0 0-15,0 0 0 0,0 0 0 0,0 0 0 16,0 0 0-16,0 0 0 0,0 0 0 0,0 0 0 16,0 0 0-16,0 0 128 0,0 0-128 0,0 0 128 15,2-7-128-15,2 0 128 0,-2-3-128 0,1 0 160 16,-1-2-160-16,0 1 160 0,1-2-160 0,-1-2 192 16,1 1-192-16,-1 0 192 0,2-1-192 0,-3 0 160 15,3 0-160-15,-3-1 160 0,1 0-160 0,1-1 0 16,0-2 144-16,0 1-144 0,1-1 0 0,-1-1 0 15,0-1 0-15,0-1 128 0,0-1-128 0,0 0 0 0,-3-1 0 0,3-1 128 16,1 2-128-16,-1 1 0 16,0 1 0-16,0 5 128 0,1 1-128 0,-1 1 0 15,-1 0 0-15,2 1 0 0,-1 0 0 0,0 1 0 0,0 0 0 0,1-3 128 16,-1 3-128-16,0 1 0 16,1 3 0-16,-1 0 0 0,0 0 0 0,1 2 0 15,-2-1 0-15,1 0 0 0,-2 1 0 0,1 0 0 0,-2 6 0 0,3-5 0 16,-1-2 0-16,-1 1 0 0,0 0 0 0,0 1 0 15,-1 5 0-15,1-6 0 0,0 1 0 0,-1 5 128 16,0-5-128-16,0 5 0 0,0 0 0 0,0 0 0 16,1-4 0-16,-1 4 0 0,0 0 0 0,0 0 0 15,0 0 0-15,0 0 0 0,0 0 0 0,0 0 128 16,0 0-128-16,0 0 0 0,0 0-128 0,0 0 128 0,0 0-352 0,0 0 16 16,0 0 0-16,0 0 0 15,0 0-960-15,0 0-192 0,0 0-48 0,0 0 0 16,0 0-928-16,0 0-192 0,0 0-32 0,0 0-9920 15,0 0-1968-15</inkml:trace>
  <inkml:trace contextRef="#ctx0" brushRef="#br0" timeOffset="63094.051">7087 15982 2751 0,'0'0'256'0,"0"0"-256"0,0 0 0 0,0 0 0 0,0 0 4688 0,0 0 896 0,-2-3 176 0,2 3 48 15,-2-6-2768-15,2 6-544 0,0 0-128 0,-3-4 0 16,3 4-640-16,-2-6-128 0,2 6-32 0,0 0 0 0,0 0-80 0,0 0-16 16,-3-4 0-16,3 4 0 0,0 0-368 0,0 0-80 15,0 0 0-15,-6 1-16 0,6-1-384 0,-5 4-80 16,-3 3-16-16,2 1 0 0,0 1-256 0,1 2-48 16,0 2-16-16,0 2 0 0,-2 3-208 0,1 3 128 15,0 2-128-15,1 2 0 0,0 1 0 0,2 2 0 16,0-1 0-16,1 0 0 0,1-2 0 0,1-1 0 15,1-2 0-15,2-2 0 0,1-2 0 0,0-3 0 16,1-1 0-16,0-1 0 0,1-4 0 0,0 0-192 16,0-1 192-16,1-3-208 15,-1 0-176-15,2-2-48 0,-2-1 0 0,1 1 0 16,0-2-336-16,-1-1-80 0,1-1-16 0,-1-1 0 16,-6 2-1248-16,7-2-256 0,-1 0-64 0,-1-1-9248 0,-5 3-1856 0</inkml:trace>
  <inkml:trace contextRef="#ctx0" brushRef="#br0" timeOffset="63479.376">7159 16057 9215 0,'0'0'816'0,"0"0"-656"0,0 0-160 0,-3-5 0 0,1 1 3968 0,2 4 752 0,1-5 144 0,-1 5 48 0,1-6-2048 0,-1 6-416 15,1-5-80-15,-1 5 0 0,0 0-896 0,0 0-160 16,0 0-32-16,0 0-16 0,0 0-304 0,0 0-48 15,6 3-16-15,-2 1 0 0,1 2-320 0,-2 1-64 16,0 2 0-16,1 0-16 0,-2 1-240 0,0 1-64 16,-1 1 0-16,0 1 0 0,0 0-192 0,0 2 144 15,-1-1-144-15,0-1 128 0,0 0-128 0,0 0 0 16,0-2 0-16,0 1-176 16,0-2-848-16,0-1-160 0,0 0-32 0,0-1-16 15,0-1-1072-15,0-7-224 0,0 0-32 0,0 0-8096 16,0 0-1616-16</inkml:trace>
  <inkml:trace contextRef="#ctx0" brushRef="#br0" timeOffset="63877.222">7309 15966 911 0,'0'0'0'0,"0"0"0"15,0 0 0-15,0 0 0 0,0 0 5216 0,0 0 960 16,0 0 192-16,0 0 32 0,0 0-3456 0,0 0-704 16,0 0-144-16,0 0-32 0,0 0-464 0,0 0-80 15,0 0-32-15,0 0 0 0,0 0-144 0,0 0-48 16,8 3 0-16,-1 1 0 0,-2 1-416 0,1-1-96 15,-1 0-16-15,1 1 0 0,-1 0-304 0,1 2-64 16,0 1-16-16,0-1 0 0,-1 2-128 0,1 0-16 16,-1 1-16-16,1 1 0 0,-1 0-96 0,1 1 0 15,-3 0-128-15,0 1 192 0,1 0-192 0,-2 2 176 0,-1-1-176 0,0 1 160 16,0 2-160-16,-1 2 160 16,0-3-160-16,-1 3 160 0,-1 0-160 0,-2-1 0 0,0 1 0 0,0 0 0 31,-2-2-1072-31,1 0-144 0,-1-2-16 0,1 1-16 15,-2-1-1648-15,0-1-336 0,1-2-64 0</inkml:trace>
  <inkml:trace contextRef="#ctx0" brushRef="#br0" timeOffset="70268.041">5362 17385 12895 0,'5'-4'1152'0,"0"0"-928"0,1 1-224 0,-3 0 0 0,1 0 3392 0,0 2 640 0,-4 1 128 0,0 0 32 15,0 0-1776-15,0 0-368 0,0 0-64 0,0 0 0 16,0 0-864-16,1 11-160 0,-2 0-48 0,-4 0 0 16,0 3-288-16,4-3-64 0,-5 2-16 0,3 4 0 15,-3 2-160-15,1 2-48 0,-3 1 0 0,0 2 0 16,0 1-32-16,-8 22-16 0,2-6 0 0,2-4 0 15,0-2 16-15,3-2 0 0,0-2 0 0,3-1 0 16,-1-2-160-16,3-2-16 0,0-1-128 0,3-3 192 16,4-3-192-16,0-2 144 0,1-4-144 0,2-1 128 15,-1-2-128-15,3-1 160 0,3-3-160 0,-1-1 160 16,2-3-32-16,1-1 0 0,2-2 0 0,2 0 0 16,-3-3 48-16,3 0 0 0,-4-3 0 0,2 1 0 0,2-2-48 15,-2-1-128-15,-1 2 192 0,1-2-64 0,-2-1-128 0,-1-1 160 16,-2-1-160-16,-2 0 160 0,-3 0-32 0,-2 1 0 15,0 2 0-15,-4-1 0 0,-4 0-128 0,0 0 192 16,-1-1-192-16,-3 1 192 0,-3-1-192 0,-2 0 128 16,-3-1-128-16,1 0 128 0,-1 0-128 0,2 2 128 15,0 2-128-15,-2 3 128 0,0-1-128 0,0 2 0 16,2 1 0-16,0 1 0 0,3 2 0 0,1 3 0 16,1 1 0-16,3 0 0 0,-1 1-176 0,1 0 176 15,3 2-128-15,2 0 128 0,2-7-160 0,0 9 160 16,2 1-192-16,1 0 192 15,-3-10-1120-15,7 9-112 0,2-1-32 0,1-2 0 16,2-1-1488-16,1-2-320 0,-1 0-48 0</inkml:trace>
  <inkml:trace contextRef="#ctx0" brushRef="#br0" timeOffset="70598.269">5777 17702 13823 0,'1'-12'608'0,"0"5"128"0,0-2-592 0,1 1-144 0,3 2 0 0,-2-1 0 0,-2-1 4640 0,-1 2 896 0,0-1 176 0,0 7 48 16,0 0-2688-16,0 0-512 0,0 0-128 0,0 0 0 16,0 0-1120-16,0 0-224 0,0 0-32 0,0 0-16 15,0 0-400-15,0 0-96 0,0 0-16 0,6 9 0 16,-6-9-224-16,9 10-48 0,-4-1-16 0,2-1 0 15,-3 0-96-15,3-1-16 0,0 0 0 0,2 3 0 16,0 0-128-16,2 1 0 0,0 0 0 0,0 0 0 0,0 1 0 0,0 1 0 16,-1 3 128-16,1-2-128 0,1-1 0 0,0 1 0 15,0-1 0-15,1 0 0 0,-1-2 0 0,-1 0-256 16,0 0 48-16,-1-1 0 16,0 1-1344-16,-2-1-272 0,-3-1-48 0,1-2-16 15,-6-7-1632-15,0 0-320 0,0 0-64 0</inkml:trace>
  <inkml:trace contextRef="#ctx0" brushRef="#br0" timeOffset="70865.287">6017 17597 30463 0,'0'0'1344'0,"0"-3"288"0,0 3-1312 0,0-5-320 16,0 5 0-16,0 0 0 0,0 0 2000 0,0 0 336 0,0 0 64 15,0 0 16-15,-9 0-720 0,1 3-144 16,1 3-16-16,-2 4-16 0,-2 2-1008 0,-1 3-208 16,-3 3-48-16,1 1 0 0,0-1-128 0,-1 2-128 0,0 1 192 0,1 0-192 15,-1 1 128-15,6 0-128 0,1 0 0 0,1 1 0 16,1 0 0-16,1 0-176 0,3-1 32 0,1-2 0 31,1-3-1328-31,1-3-256 0,1-2-48 0,2-2-16 16,-4-10-288-16,6 6-64 0,-6-6-16 0</inkml:trace>
  <inkml:trace contextRef="#ctx0" brushRef="#br0" timeOffset="71398.872">6409 17537 32303 0,'-5'-9'1424'0,"5"9"304"0,-2-8-1376 16,2 8-352-16,-1-8 0 0,1 8 0 0,-1-10 1840 0,1 10 288 15,0 0 64-15,0 0 16 0,0 0-272 0,0 0-48 16,0 0-16-16,0 0 0 0,0 0-1040 0,0 0-192 16,0 0-64-16,0 0 0 0,0 0-224 0,0 6-48 15,-2 0-16-15,1 2 0 0,-1 3-288 0,0 0 0 16,0 0 0-16,1 1 0 0,-3 2 0 0,-2 13 0 16,0-4 0-16,2-2 0 0,-1-4 0 0,2-1 0 15,-1-3 0-15,0-1 0 0,2-2 0 0,0-1 0 16,2-9 128-16,-2 9-128 0,2-9 0 0,-1 7 0 15,1-7 0-15,0 0 0 0,0 0 0 0,0 0 0 0,-1 8 0 0,1-8 0 16,0 0 0-16,0 0 0 16,0 0 0-16,0 0 0 0,0 0 0 0,0 0 0 15,0 0-160-15,5 0 160 0,2 0-144 0,-2-1 144 0,0 0-192 0,0-1 192 16,1-1-192-16,0 1 64 0,1 0 128 0,5-1-208 16,-3-1 208-16,-2 2-176 0,-7 2 176 0,6-1-160 15,1 1 160-15,0 0 0 0,0 0 0 0,-1 0-128 16,1 0 128-16,0 1 0 0,1 0-144 0,0 2 144 15,0 0 0-15,-2 0-144 0,1 0 144 0,0 2 0 16,-1-1-128-16,6 5 128 0,-1 0 0 0,0 0 0 0,-4-1-128 0,-2 0 128 16,1 0 0-16,-1 1 0 0,3-1 0 0,-2 2-128 15,-2 0 128-15,-1 1 0 0,-2-1 0 0,-2 1 0 16,1 0 0-16,-1 1 0 0,0-1 0 0,-1 1 0 16,-1-1 0-16,-2-3 0 0,-1 0 0 0,-2-2 128 15,0 1-128-15,1 0 0 16,-2-2-832-16,-2 1-256 0,-2-3-48 0,-2 1-16 15,0-2-1376-15,-5 1-288 0,1-2-48 0</inkml:trace>
  <inkml:trace contextRef="#ctx0" brushRef="#br0" timeOffset="71673.983">6263 17556 19343 0,'0'0'1728'0,"0"0"-1392"0,2-4-336 0,3-4 0 0,-3 1 3936 0,-2 7 720 0,4-7 144 0,0 2 16 15,0 1-2512-15,2 0-496 0,0 0-96 0,2 0-32 16,2 1-976-16,1-1-192 0,1 1-32 0,7 0-16 15,-2 2-464-15,2-1 128 0,-2 1-128 0,-2 1 0 16,1-1 0-16,3 0 0 0,1 1 0 0,9-2 0 16,-2 0-1408-16,-3 1-288 0,0 0-48 0,-7-1-10368 15,-3 0-2080-15</inkml:trace>
  <inkml:trace contextRef="#ctx0" brushRef="#br0" timeOffset="71951.136">6945 17301 20271 0,'0'0'1792'0,"6"-4"-1424"16,-1-2-368-16,-2 1 0 0,-1-1 3040 0,-1 1 544 15,1-1 96-15,-2 6 32 0,4-8-960 0,-4 8-176 16,0 0-32-16,0 0-16 0,5 0-1248 0,-1 1-256 16,2 2-64-16,-2 0 0 0,1 1-224 0,1 1-48 15,1 0-16-15,-1 2 0 0,2 3-304 0,-2-1-64 16,2 0-16-16,-2 5 0 0,1 2-288 0,1 4 160 0,-1 3-160 0,-1 1 128 15,1 3-128-15,1 8 0 16,0 0 0-16,-1 0 0 0,0 2 0 0,-2-3 128 0,-1-1-128 0,1-1 0 16,-2-1 0-16,-2 8 0 0,0 1 0 31,-3-4-720-31,-1-3-128 0,-3-3-32 0,0-3 0 16,-2-1-1520-16,-2-1-304 0,-1-1-64 0</inkml:trace>
  <inkml:trace contextRef="#ctx0" brushRef="#br0" timeOffset="72699.193">5110 17316 11055 0,'0'0'976'0,"0"0"-784"0,1-5-192 0,-1 5 0 0,4-8 3248 0,-4 8 592 16,-2-8 128-16,2 8 32 0,0 0-1360 0,-3-4-272 15,0 0-48-15,3 4-16 0,0 0-816 0,0 0-160 16,0 0-48-16,-7 1 0 0,0 2-688 0,-2 3-144 16,0 1-16-16,-1 5-16 0,-1 2-160 0,-1 3-16 15,-2 4-16-15,0 3 0 0,-3 3-96 0,2 2 0 16,-1 5-128-16,2 3 192 0,1 1-192 0,2 2 0 15,1 1 0-15,2-1 0 0,2 2 0 0,2 1 0 0,3 1 0 0,2-2 0 16,3-3 0-16,1-1 0 16,3-3-128-16,1-1 128 15,-1-2-672-15,4-3-32 0,3-3 0 0,1-2 0 16,2-1-1200-16,1-1-240 0,0-1-48 0</inkml:trace>
  <inkml:trace contextRef="#ctx0" brushRef="#br0" timeOffset="80888.471">7658 7161 23999 0,'0'0'1984'0,"0"0"-272"0,0 0-48 0,0 0-16 0,0 0-320 0,0 0-64 0,0 0 976 0,0 0-816 0,0 0-160 0,4-5 928 16,0 0-960-16,-2 0-192 0,-1-2-32 0,0-1-16 15,1-2-288-15,0-5-64 0,2-3 480 16,-3 1-576-16,1-8-112 0,-1-3 288 15,0 1-352-15,1-2-80 0,2-1-16 0,-3-1 0 16,-1 0-64-16,0-11-16 0,-1 0 160 16,1 5-144-16,-1-9-16 0,1 2 128 0,0 5-160 0,-1 0-32 15,-1 1 0-15,1 0 0 0,0-1 32 0,0-7 0 16,1-2 128-16,0 5-96 0,-2-5 0 16,1 1 128-16,-1 5-144 0,1 2-32 15,-3 3 0-15,2 3 0 0,0 2-144 0,0-5 0 16,-1 1 0-16,2 7 0 0,-3-3 208 0,3 2 64 15,-4 7-272-15,3 3 128 0,1 4-128 0,0 1 0 16,0 2 176-16,0 1-176 0,1 2 224 16,0 1-96-16,0 4 0 0,0 0 64 15,0 5-192-15,0 0 0 0,0 0 0 0,0 0 0 16,0 0 0-16,0 0 0 0,0 0 0 16,0 0 0-16,5-1 0 0,-5 1 0 15,0 0-288-15,0 0 48 0,0 0 16 0,0 0 0 31,0 0-1008-31,0 0-208 0,0 0-1232 16,0 0-1248-16</inkml:trace>
  <inkml:trace contextRef="#ctx0" brushRef="#br0" timeOffset="81808.004">7513 7038 15887 0,'0'0'704'0,"0"0"144"0,0 0-672 0,0 0-176 0,0 0 0 0,0 0 1760 0,0 0 320 0,0 0 1792 0,0 0-1568 0,0 0-304 16,0 0 1472-16,0 0-1632 0,0 0-336 15,0 0-64-15,0 0-16 0,0 0-112 0,0 0-32 0,0 0 0 0,0 0 0 16,0 0-256-16,0 0-64 0,0 0-16 0,0 0 0 16,0 0-304-16,4 8-64 15,2 1 432-15,0 2-656 0,1 0-128 16,-2 0-32-16,2 0 0 0,0 0-192 0,1 2 144 16,1 0-144-16,-1 1 128 0,1-1-128 0,-2 0 0 0,0 0 0 0,0-1 128 15,-2-1-128-15,2-1 0 16,-1-2 128-16,1 0-128 0,-1-1 0 0,0-3 0 15,-6-4 128-15,0 0-128 0,5-2 128 16,2-1 64-16,-1-6 16 0,-1-2 176 16,1-1-96-16,-1-3-16 0,1 0 0 0,0-2 0 15,-1 0-112-15,2-8-32 0,2 0 112 16,-1 3-240-16,2-4 176 0,1 0-16 16,-4 2-160-16,1 2 0 0,-1 2 0 0,0 1 0 15,1 1 0-15,3-3 0 0,-2 2 0 16,-1 2 0-16,0-2 0 0,3 3 0 15,-3 2 0-15,0 0 0 0,-1 2 0 0,1 1 0 16,-3 1-256-16,2-3-48 0,0 2-240 16,-1 2-784-16,0 1-144 0,-1 0-1264 15,2 1-720-15,-3 1-128 16</inkml:trace>
  <inkml:trace contextRef="#ctx0" brushRef="#br0" timeOffset="87976.862">7415 4918 4607 0,'1'-2'400'0,"-2"-1"-400"0,-1 0 0 0,-14-8 0 0,16 11 3840 0,-1-5 704 0,0-1 128 0,1 0 16 0,0-1-1504 0,1 0-304 0,-2-1 2176 0,0 0-2496 0,1 0-512 16,-3 2-80-16,0 0-32 0,1 1-560 0,0-1-112 16,-1 2-32-16,-1 0 0 15,4 4-480-15,-5-4-112 0,-1 1 496 0,1 1-608 16,-4 2-112-16,-1 2 288 0,1 1-384 0,3 3-64 0,-4 0 0 0,2 3-16 15,1 2-240-15,-1 2 128 16,0 3-128-16,0 1 0 0,2 3 0 0,0 2 0 16,1 2 0-16,2 2 0 0,1-2 0 0,2 0-128 0,2-1 128 15,0-2 0-15,0-1-192 0,3 1 192 16,2-3-192-16,1-1 192 16,-1-5 0-16,0-3 0 15,0-5-736-15,0-2-32 0,1-2-16 0,1-2 0 16,0-2 288-16,-1-3 64 0,0-2 16 0,-1 0 0 0,-1-4 192 0,0-4 32 0,-1-1-128 15,0 3 320-15,-2-2-160 0,-1 1 160 0,0-1-128 16,0 1 128-16,-1 0 0 0,0 1-144 0,-1 0 144 16,0-1 0-16,0-1 0 0,-1-1-176 15,1 3 176-15,-1 1 0 0,-1 3 0 0,1 3 0 16,0 0 0-16,0 1 0 0,1 7 0 16,0 0 0-16,0 0 256 0,0 0-64 0,0 0-16 15,0 0 80-15,0 7 32 0,0 2 0 0,1 2 0 16,0 2-128-16,0 7-32 0,2 1 112 15,0-2-240-15,-2 2 0 0,1 0 0 0,0 0 0 16,2-1 0-16,-1 0 0 0,0 1 0 0,1 0 0 16,1-1 0-16,2 4-128 0,-1-2-80 15,0-4-272-15,-1-1-48 0,0-3-16 0,0-2 0 16,1-1-1632-16,-1-2-320 0,1-2-64 0,-1-3 0 16,-5-4-1984-16,0 0-384 0,13-9-4096 0</inkml:trace>
  <inkml:trace contextRef="#ctx0" brushRef="#br0" timeOffset="88377.756">7650 4443 20271 0,'0'0'1792'0,"-1"-6"-1424"0,-1 0-368 0,1 0 0 0,1 1 2912 0,-1-1 512 0,0 1 96 0,1 5 32 15,-3-5-1232-15,3 5-240 0,0 0 1568 16,0 0-2272-16,0 0-448 0,0 0-96 0,0 0 0 15,-4-1 528-15,4 1 112 0,-4 4 32 0,-2 2 0 16,0 4-1824-16,-2 8-352 0,0 4-688 16,0 0 1120-16,1 2 240 0,0 1 0 0,2 2 0 0,0-1 0 0,3 2 0 15,0 1 0-15,1 0 0 16,1-2-160-16,3 4 0 0,1-3-128 16,2-5-416-16,1-3-64 0,0-4-32 0,0-2 0 15,1-3-560-15,0-2-112 0,0-3-32 0,1-3 0 16,0-2-1056-16,2-5-224 0,0-2-13136 0</inkml:trace>
  <inkml:trace contextRef="#ctx0" brushRef="#br0" timeOffset="88619.163">7778 4575 22111 0,'0'0'1968'0,"0"0"-1584"0,-5-1-384 0,5 1 0 15,0 0 2848-15,0 0 480 0,0 0 112 0,0 0 16 16,0 0-2768-16,0 0-560 0,0 0-128 16,3 5 1296-16,-2 3 240 0,0 0 32 0,1 2 16 15,0 1-1104-15,0 6-224 0,0 3 128 0,-1-1-384 0,0-1 0 16,0 1 0-16,1-1 0 16,-2-2-384-16,2 0-96 0,0-1-32 15,2-2 0-15,0-1-1520 0,1-1-304 16,-1-2-64-16,0-2-16 0,2-3-720 0,0-2-160 15,0-3-32-15</inkml:trace>
  <inkml:trace contextRef="#ctx0" brushRef="#br0" timeOffset="88880.394">7953 4451 32255 0,'0'0'704'0,"-6"0"160"0,1 1 32 0,5-1 0 0,0 0-720 0,0 0-176 15,-5 2 0-15,5-2 0 0,0 0 1248 0,0 7 224 0,0-1 32 0,1 1 16 16,2 0-640-16,1 1-128 16,0 1-32-16,3 1 0 0,-3 0-272 0,2 1-48 15,-2 0-16-15,2 1 0 0,0 2-80 0,1 0-32 16,-1 1 0-16,-1 0 0 0,-1 3-144 0,1 0-128 0,-2 2 192 0,0 1-192 16,0 0 176-16,-1 0-176 15,-3 0 160-15,1 1-160 0,-1-1 0 0,-2 5 0 0,0 1-320 31,-1-3-1584-31,-1-1-320 0,0-2-64 0,-1-3-14448 0</inkml:trace>
  <inkml:trace contextRef="#ctx0" brushRef="#br0" timeOffset="92497.526">8448 4629 1839 0,'0'0'160'0,"-5"1"-160"0,-1 1 0 0,6-2 0 0,-8 2 6768 0,1-1 1312 0,7-1 272 0,-6 2 48 0,6-2-5200 0,0 0-1024 0,0 0 1296 16,-7 1-1760-16,7-1-368 0,0 0-64 0,0 0 0 16,0 0-704-16,0 0-144 0,0 0-32 0,0 0 0 15,0 0-192-15,0 0-32 0,8 2 112 16,-1-1-288-16,0-1 0 0,1 0 128 0,2-1-128 16,2 0 0-16,1-1 0 0,1-2 0 0,1 2 0 15,-2-1 0-15,7-2-144 0,0 1-96 16,-2 0-1344-1,0-1-272-15,-2 1-48 0,1-1-10336 0,-2 1-2080 0</inkml:trace>
  <inkml:trace contextRef="#ctx0" brushRef="#br0" timeOffset="92719.506">8479 4793 36287 0,'-13'7'1600'0,"13"-7"336"0,-5 4-1552 0,-1 0-384 15,6-4 0-15,0 0 0 0,0 0 1056 0,0 0 128 16,0 0 32-16,0 0 0 0,0 0-448 0,0 0-96 0,7 2-16 0,4-2 0 16,0-1-400-16,1-1-96 0,1-1-16 15,3-2 0-15,2 1-144 0,2-2 0 0,0 0 0 0,2-1 0 32,2 0-384-32,2-1-176 0,0-1-16 0,3-1-16 15,-2-1-2928-15,1 0-592 0</inkml:trace>
  <inkml:trace contextRef="#ctx0" brushRef="#br0" timeOffset="93318.917">9058 4345 19343 0,'-6'-10'848'0,"6"10"192"0,-3-5-832 0,1-1-208 0,0 0 0 0,1-3 0 0,0 0 0 16,1 1 0-16,0 3 0 0,0 5 5312 0,0 0 1008 16,0 0 208-16,0 0 32 0,0 0-5248 15,0 0-1056-15,0 0-256 0,3 6 944 0,0 3 128 16,0 2 16-16,-1 2 16 0,0 3-704 0,1 1-144 16,1 3-16-16,-2 2-16 0,-1 3-224 0,0 3 144 0,0 2-144 0,1 0 128 15,2 1-128-15,-1 1 0 0,2 0 0 0,0 0 0 16,-1-1 0-16,1-2 0 15,-1-2 0-15,2-4 0 0,0-2 0 0,0-4 0 16,-2 0 0-16,0-5 0 0,1-2 0 0,-1-2 0 0,1-2 0 0,-1-2 0 16,-4-4-272-16,9-3 64 0,0-1-144 15,-2-3 192-15,2 0 160 16,-1-3-208-16,0 0 80 0,-1-2 128 0,1-1 0 16,0-3 0-16,-1 0 0 0,0-2 0 0,0 2-160 0,0 0 160 0,-2 3 0 15,-1-1-192-15,0-2 64 0,1 3-80 16,-1 3 208-16,-2 2-176 15,0 3 176-15,-2 5-160 0,0 0 160 0,0 0-160 0,0 0 160 0,3 8-160 16,-1 2-16-16,1 8 0 0,2 1-144 16,-1 0 320-16,1-1-160 0,-1 1 160 0,1-1-128 15,1-1 128-15,-1-1 0 0,1-2 0 0,-1-1-128 16,1-1 128-16,-1-2 0 0,1-2 0 0,-1-2 0 16,1-2 0-16,-6-4 0 0,0 0 0 0,8 1 0 15,-1-3 0-15,0-3 0 0,0-2 144 0,-1-2-144 16,2-2 256-16,0-1-48 0,-1-3-16 0,0-1 0 15,-1-3-192-15,1 0 144 0,-1 0-144 0,-2-2 128 16,-1-1-128-16,1 0 0 0,0 0 0 0,0-1 0 16,-1-3-400-16,1 2-16 0,-1 2 0 0,1 1 0 15,-1 1-1264-15,0 1-256 0,-1 1-48 0,2 4-16 16,-1 1-1216-16,0 2-240 0,-1 2-64 0</inkml:trace>
  <inkml:trace contextRef="#ctx0" brushRef="#br0" timeOffset="93647.573">9785 3934 37951 0,'0'0'832'0,"-2"-7"192"0,0 0 16 0,0 2 16 0,0-1-848 0,2 6-208 0,-4-4 0 0,4 4 0 0,0 0 1440 0,0 0 240 0,0 0 48 0,0 0 16 16,-5 4-1392-16,1 4-352 0,0 2 0 15,-1 2 640-15,-2 2 64 0,-1 4 16 0,1 2 0 16,-2 3-528-16,0 2-192 0,0 4 0 0,1-1 144 16,1 1-144-16,0 8 0 0,2 1 0 15,1-6-208-15,3-4 16 0,2-2 16 0,3-3 0 31,-3-2-528-31,3-4-96 0,3-1-32 0,0-4 0 0,2-2-848 0,1-5-176 0,3-3-48 0,3-3 0 16,-2-3-672-16,3-4-144 0,-3-2-32 0</inkml:trace>
  <inkml:trace contextRef="#ctx0" brushRef="#br0" timeOffset="93867.749">9912 4066 33919 0,'0'0'1504'0,"-1"5"304"0,1-5-1440 0,-6 6-368 16,2-1 0-16,-1 1 0 0,3-1 0 16,2 2 0-16,0-7 0 0,1 6 1600 0,0 1 240 15,1 1 48-15,-1-1 16 0,1 1-1456 0,0 1-272 0,0 0-176 0,0 1 192 16,2-1-192-16,-3 5 0 0,1-1 0 16,0-1 0-16,0 0-272 15,0 0 32-15,0-1-7824 16,1-2-1552-16,-1-2-320 0</inkml:trace>
  <inkml:trace contextRef="#ctx0" brushRef="#br0" timeOffset="94114.759">10039 3948 7359 0,'0'0'656'0,"0"0"-528"16,0 0-128-16,0 0 0 0,0 0 5776 0,0 0 1136 15,0 0 208-15,0 0 48 0,0 0-4736 0,0 0-944 16,8 2-192-16,0 1-32 0,1 3-528 0,-1-1-96 16,1 1-32-16,0 1 0 0,0-1-240 0,-1 3-48 15,0 2-16-15,0 0 0 0,-1 0-112 0,-2 2 0 16,1 1-16-16,-4 7 0 0,-1 0-176 16,-2-1 0-16,1 1 0 0,-5 0 0 0,1 0 0 15,-1 0-160-15,-6 6 160 0,0 1 0 16,-2-6 0-16</inkml:trace>
  <inkml:trace contextRef="#ctx0" brushRef="#br0" timeOffset="94798.652">10242 4380 43599 0,'0'0'960'0,"0"0"192"0,0 0 32 0,0 0 48 0,5-3-976 0,1 0-256 0,-2-2 0 0,2 2 0 0,-1 1 672 0,2-2 96 0,-2 0 0 0,4 2 16 0,0 0-624 15,-2-1-160-15,-1 0 0 0,4 0 352 0,0 0 32 0,-1 1 16 0,0 2 0 16,-3 0-400-16,3 0 0 16,-1 2 128-16,0-1-128 0,1 1 0 0,-1 1 0 0,1 0 0 0,-4 3 0 15,1-1 0-15,-2 1 0 0,-4-6 0 0,2 9 0 16,-1 1 0-16,-1 3-144 0,-2 1 144 0,-1 2-160 15,-3 0 160-15,0 2 0 0,-2 0-144 0,2 2 144 16,-2 1 0-16,-1 0 0 0,-1-1 0 0,0 6 0 16,0 1 0-16,3-4 0 0,-2 0 0 15,2 0 0-15,3 0 0 0,2-2 0 0,-1 1 0 16,3 0 0-16,0-6 0 0,2-1 0 16,0-4-128-16,2-3 128 0,3-1 0 0,4-3 0 15,0 0 0-15,0-2 0 0,0-2 0 16,2-2 0-16,0-2 0 0,1-1 0 0,1 1 0 15,0-1-192-15,1 1 192 0,-2-1-160 0,2 0 160 16,2 2 0-16,-4-1 0 0,3-1-9312 31,-4 0-1824-31,-2 3-384 0</inkml:trace>
  <inkml:trace contextRef="#ctx0" brushRef="#br0" timeOffset="95045.953">10217 4700 13823 0,'-11'-6'1216'0,"5"4"-960"15,-2-2-256-15,3 0 0 0,-1-1 0 16,1 1 0-16,5 4 0 0,0-5 0 0,0-1 0 0,0 6 0 16,5-5 6352-16,3 0 1232 15,-1 1 240-15,1 2 48 0,0-2-6064 0,2 1-1216 0,2 0-240 0,4-4-48 16,-1 2-304-16,0 0 0 0,2 1 0 15,0-3 144-15,0 1-16 0,-1-2-128 0,6-2 192 16,0 0-192-16,-4 1 0 0,0 0 0 31,-1 1-4224-31,-1 0-896 0</inkml:trace>
  <inkml:trace contextRef="#ctx0" brushRef="#br0" timeOffset="95365.543">10650 4194 32703 0,'0'0'1456'0,"1"-8"288"0,1-2-1392 0,0 1-352 15,2 1 0-15,-2 0 0 0,1 1 1536 0,2-1 224 16,-3 0 48-16,2 2 16 0,1-1-496 0,-5 7-112 16,3-6 0-16,-3 6-16 0,0 0-656 0,0 0-128 15,0 0-32-15,0 0 0 0,0 0 80 0,0 0 16 16,-9 8 0-16,4 0 0 0,-5 1-288 0,-1 2-64 15,1 2-128-15,0 1 192 0,0 3-192 0,0 0 0 16,-1 3 0-16,1 0 0 0,3-1 0 0,0 1 0 16,1-1 0-16,3 1 0 0,0 0 0 0,3-1-240 15,2-3 80-15,2-2 16 16,2-3-368-16,1-2-64 0,0-1 0 0,3-3-16 16,2 0-208-16,0-3-32 0,2-2-16 0,0-1 0 15,2-3-624-15,1-2-128 0,-2-3-32 0,4-3-5984 16,-1-1-1216-16,-1-1-224 0</inkml:trace>
  <inkml:trace contextRef="#ctx0" brushRef="#br0" timeOffset="95699.417">10862 4227 12895 0,'0'0'576'0,"0"0"112"0,-5 0-560 0,5 0-128 0,-8 0 0 0,1 1 0 15,2 2 0-15,5-3 0 0,0 0 0 16,-3 3 6336-16,-4 0 1216 0,3 1 256 0,-1 0 64 16,1 1-5648-16,-1 3-1136 0,1 0-208 0,0 1-48 15,-1-1-256-15,1 1-32 0,1 0-16 0,0 1 0 16,1 0-272-16,1 0-48 0,0 0-16 0,1-3 0 15,0 0-192-15,0-7 0 0,0 0 0 0,5 5 0 16,1 0 128-16,1-3-128 0,-2-1 0 0,3-2 0 16,1-2 192-16,0-2-64 0,1-1-128 0,1-2 192 15,0 0-192-15,0 0 128 0,0-2-128 0,0-6 0 0,-1 0 0 16,-1 1 0-16,-2 3 0 16,-3 0 144-16,-1 2-144 0,0 0 128 0,-2 2-128 15,-2 0 128-15,-2 1-128 0,0 2 0 0,-1 0 128 0,-2 1-128 0,0 2 0 16,-2 1-160-16,0 1 160 0,-1 1-208 0,2 0 48 15,-1 1 16-15,0 1 0 0,2 1 144 0,-1 0-208 16,0-1 80-16,3 2 128 16,0-2-576-16,4-3 0 0,0 0 0 0,0 0 0 15,0 0-1408-15,0 0-288 0,0 0-48 0,0 0-16 16,0 0-1488-16,0 0-288 0,0 0-64 0,13 3-16 0</inkml:trace>
  <inkml:trace contextRef="#ctx0" brushRef="#br0" timeOffset="95934.748">10977 4079 11055 0,'0'0'480'0,"0"0"112"0,0 0-464 0,0 0-128 0,0 0 0 0,0 0 0 16,0 0 5296-16,0 0 1040 0,0 0 192 0,0 0 64 15,0 0-4144-15,9 0-816 0,-1 2-160 0,0 0-48 16,-8-2-496-16,11 5-96 0,-1-1-32 0,0 2 0 16,0 1-224-16,1 2-64 0,-1 0 0 0,0 1 0 15,1 0-48-15,-2 0-16 0,0-1 0 0,0 4 0 16,0 2-144-16,0 1-48 0,-3 2 0 0,0 1 0 0,-1-1-128 0,1 1-128 15,-3 0 192-15,-2 2-192 0,-1 2 0 0,-1 0 0 16,0-2 0-16,-1 0-144 16,-2-3-2032-16,-1 0-384 0,-2-1-96 0,0-2-15664 0</inkml:trace>
  <inkml:trace contextRef="#ctx0" brushRef="#br0" timeOffset="118315.831">8959 6127 13823 0,'0'0'1216'0,"-1"-3"-960"0,0-4-256 0,4-7 0 0,-4 8 2512 0,-1-1 464 0,4-1 96 0,3 0 0 0,-4 2-2448 0,-1 0-496 15,-1 1 2736-15,1 5 544 0,0-6 112 0,0 6 32 16,0 0-2080-16,0 0-432 0,0 0-80 0,0 0 0 15,0 0-320-15,0 0-48 0,0 0-16 0,0 0 0 16,2 7 768-16,1 3 160 0,0 1 32 0,0 7 0 16,-2 3-1232-16,0 1-304 0,-1 1 0 31,1 3-544-31,1 2-160 0,0 3-48 0,-1 3 0 0,-1 1 624 0,2 3 128 0,-1 0 0 0,0 2 0 16,0-1 0-16,1 8 0 0,0-2 0 15,-1-7 0-15,2 3 0 0,-1 0 0 0,1-6 0 16,-1-8 0-16,0-5 0 0,1-3 0 0,-1-4 0 15,-1-2-144-15,1-4 144 0,-2-2-256 0,0-7 48 16,0 0 0-16,0 0 0 16,0 0 208-16,0 0 0 15,0 0-1808-15,2-7-320 0,-1 1-64 0,2 0-16 16,-3 1-784-16,0 5-144 0,-5-6-48 0</inkml:trace>
  <inkml:trace contextRef="#ctx0" brushRef="#br0" timeOffset="118801.123">8787 6662 16287 0,'0'0'720'0,"-3"-7"160"0,2 2-704 0,0-1-176 0,-1-1 0 0,0 1 0 0,0-1 2320 0,0-2 432 0,2 2 2384 16,0 0-2256-16,0 1-448 0,2 0-80 0,-1 1-32 15,-1 5-528-15,3-5-96 0,-3 5-32 0,4-4 0 16,1 0-512-16,1 3-128 0,2 2 800 15,-1 2-1040-15,1 3-208 0,3 5-32 0,0 1-16 16,-3 2-528-16,1 0 0 0,-1 0 480 0,-1 2-16 16,1 0 0-16,0 2 0 0,-1 0-320 0,0 1-144 15,0 0 128-15,-1-2-128 0,0 1 0 0,-1-2 0 16,3 0 128-16,0-2-128 0,-1-2 0 0,1-2 0 0,0-1 0 0,-3-2 0 31,-5-7-704-31,8 3-240 0,1-2-832 0,-2-2 2272 0,2-2 448 0,1-4 80 0,-2-2 32 16,1-2-864-16,3-8-192 0,1 0 0 15,0-1 0-15,0-1 0 0,1-2-192 0,-1 1 192 32,-1 0-576-32,1 0 0 0,2 0-16 0,-1 1 0 15,-3 1-2096-15,2-4-400 0,0 2-16816 0</inkml:trace>
  <inkml:trace contextRef="#ctx0" brushRef="#br0" timeOffset="121334.011">8626 5389 14735 0,'0'0'1312'0,"0"0"-1056"0,-4-2-256 0,-1 0 0 0,1-1 3360 0,-2 1 608 0,2 1 128 0,4 1 32 0,-5-1-992 0,5 1-192 0,-4-2-32 0,4 2-16 0,0 0-1008 0,0 0-208 15,0 0-32-15,0 0-16 0,0 0-576 0,0 0-112 16,0 0-32-16,0 0 0 0,0 0-496 0,0 0-96 16,0 0-32-16,8-4 0 0,1 1-112 0,2 1-32 15,0-1 0-15,2-1 0 0,1 0-144 0,7-2 0 16,1 1 0-16,0 1 0 0,0-1 0 15,1 0 0-15,-1 0 0 0,1 2 0 0,1-3 0 0,1 2 128 16,-5 2-128-16,0 1 0 0,0 0 0 0,-2 1 0 16,-4 1 0-16,-1 1 0 15,0 0 0-15,-3 1 0 0,0 0 0 0,-2-1 0 0,-2 1 0 0,-6-3 0 16,6 7 0-16,-3-2 0 0,-3-5 0 0,1 7 0 16,-1-1 0-16,-1 2 0 0,0 0 0 0,-2 1 0 15,-2-1 0-15,0 2 0 0,-1 1 0 0,-1 1 0 16,-3-1 0-16,0 3 0 0,0 1 0 0,-1 2 0 15,0 0-160-15,0 3 160 0,0 0 0 0,2 1-144 16,-1 1 144-16,2-1 0 0,-1-1 0 0,1-1 0 16,0-1 0-16,2 2 0 0,-1-3 0 15,3-4 0-15,0-2 0 0,2-1 0 0,3-1 0 16,-1-2 0-16,3-2 0 0,0 0 0 16,2-1 0-16,1-2-128 0,-6-2 128 0,9 0 0 15,1 0 0-15,-1 0 0 0,2-1 0 0,-1-1 0 16,1-1 0-16,1 0 0 0,2 2 0 0,-1-1 0 15,0-2 0-15,4 4 0 0,0 0 0 0,0-3 0 0,-2 1 0 16,-2 1-160-16,0 0 160 16,1 0-464-16,-1 1 16 0,-1 0 0 0,-1 0 0 15,0 0-368-15,0 1-64 0,0 0-16 0,-1 0 0 16,-1 1-1184-16,-1 1-240 0,0-1-48 0,0 0-9632 16,-3 0-1920-16</inkml:trace>
  <inkml:trace contextRef="#ctx0" brushRef="#br0" timeOffset="121669.901">8664 5540 3679 0,'0'0'320'0,"-5"1"-320"0,-2 0 0 0,2 0 0 0,5-1 6016 0,-6 1 1120 0,1 0 224 0,5-1 64 15,0 0-4096-15,-5 2-832 0,5-2-144 0,0 0-48 16,0 0-736-16,2 7-160 0,1-2-16 16,2 0-16-16,2-2-1104 0,1-1-272 15,0 1 864-15,3-2 112 0,2-2 32 0,2-2 0 16,1 0-672-16,1-2-128 0,2-1-16 0,2-1-16 15,-1-1-48-15,1-1-128 0,0 0 192 0,0 1-64 16,-1 1-128-16,7-2-272 0,0 0-96 16,-6 1-1440-16,-1 2-304 0,-1 0-48 0,1 2-10640 15,-3 1-2144-15</inkml:trace>
  <inkml:trace contextRef="#ctx0" brushRef="#br0" timeOffset="122000.902">9291 5118 14735 0,'0'0'1312'0,"0"0"-1056"0,-1-6-256 0,0 0 0 15,0 1 4416-15,0-1 832 0,0 1 176 0,1 5 16 16,0 0-2528-16,0 0-512 0,0 0-96 0,0 0-32 15,0 0-1024-15,0 0-208 0,0 0-32 0,0 0-16 16,0 0-448-16,-7 3-96 0,1 3 0 0,0 2-16 16,0 3-240-16,-1 4-32 0,0 2-16 0,0 2 0 15,-1 1-144-15,0 1 0 0,1 0 0 0,0 2 0 16,3 1-256-16,1-1 32 0,2-1 0 0,1-1 0 31,1-2-992-31,4 0-192 0,1-2-1200 16,1-4 1424-16,1-3 288 0,1-1 48 0,2-5 16 0,1-3-1760 0,1-2-352 0,1-4-64 0,-1-3-11328 0</inkml:trace>
  <inkml:trace contextRef="#ctx0" brushRef="#br0" timeOffset="122224.48">9400 5182 31263 0,'0'0'1392'0,"0"0"272"0,0 0-1328 0,0 0-336 16,0 0 0-16,0 0 0 0,0 0 1616 0,0 0 256 0,0 0 48 0,0 0 16 15,0 0-544-15,0 0-112 0,0 0-32 0,0 0 0 16,0 0-784-16,0 8-144 16,3 0-48-16,-3 4 0 0,0 1-272 15,0-1 0-15,0 0 0 0,-3-1 176 0,3 0-32 0,0-1 0 0,1 1 0 32,1 1-1424-32,-1 0-304 0,0-2-48 0,1-1-16 15,1-1-944-15,2-3-192 0,-5-5-13664 0</inkml:trace>
  <inkml:trace contextRef="#ctx0" brushRef="#br0" timeOffset="122451.586">9532 5107 31839 0,'0'0'1408'0,"0"0"304"0,0 0-1376 0,0 0-336 0,-5 4 0 0,5-4 0 15,0 0 1216-15,-2 5 160 0,1 1 32 0,2 1 16 16,1 2-1136-16,1 0-288 0,2 1 0 15,-2 0 1264-15,3 1 192 0,-1 1 32 0,1 0 16 16,0-1-928-16,1 1-192 0,-2 0-48 0,3 5 0 0,1 0-336 16,-4 0 0-16,1-2 0 15,-2 1 0-15,0-2 144 0,1 0-144 0,-3 0 0 16,-2 0-1360-16,-1 0-384 0,-2-2-80 0,-2 0-15792 0</inkml:trace>
  <inkml:trace contextRef="#ctx0" brushRef="#br0" timeOffset="123101.991">9923 5495 17503 0,'0'0'768'0,"-6"1"176"0,1-1-752 0,5 0-192 0,0 0 0 0,0 0 0 0,-8 0 4608 0,3 1 896 16,5-1 192-16,-6 1 16 0,6-1-4560 0,0 0-928 0,0 0-224 15,0 0 2032-15,0 0 352 0,0 0 80 0,0 0 16 16,0 0-1728-16,0 0-352 16,6 0-64-16,2 0-16 0,2-1-320 0,1 0 0 0,3 0 0 15,-2-2 176-15,1 1-48 0,0 0 0 0,6-2 0 16,1 0-128-16,0 1 0 0,-3 0 0 31,3 0-1984-31,-4 0-416 0,1 1-96 0,0 1-10416 0,0 1-2080 0</inkml:trace>
  <inkml:trace contextRef="#ctx0" brushRef="#br0" timeOffset="123300.248">9946 5655 40367 0,'0'0'896'0,"0"0"176"0,0 0 32 0,0 0 32 0,8 5-912 0,-1-2-224 0,2-1 0 0,7-3 0 0,1-2 0 0,1-1 0 0,3 0 0 15,0-3 336-15,2 1 32 16,0-3 0-16,17-6 0 31,3-2-1504-31,-5 3-288 0</inkml:trace>
  <inkml:trace contextRef="#ctx0" brushRef="#br0" timeOffset="123786.536">10666 5319 22111 0,'-7'-8'976'0,"7"8"208"16,0 0-944-16,0 0-240 0,0 0 0 0,0 0 0 0,0 0 3152 0,0 0 592 0,0 0 112 0,0 0 32 15,0 0-2224-15,5 10-432 0,2 1-80 0,-1 0-32 16,1 0-560-16,0 1-112 0,-1 1-32 0,0 0 0 15,-2 2-224-15,2 0-32 0,-2 3-16 0,-1-3 0 0,0 1-144 16,-1 0 0-16,-1-1 0 16,0 1 144-16,-1-2 0 0,-2-1 0 0,1 0 0 0,0-2-144 0,-2 0 0 15,0-2 0-15,-1 0 128 0,-2-1-128 0,0-2 0 16,-3-1 0-16,-1-2 128 0,-1-2-128 0,-1-1 0 16,-3-2 144-16,2-1-144 0,-1-3 144 0,0 1-144 15,-2-2 192-15,2-1-192 0,1-1 224 0,1 1-64 16,0-3-16-16,2 0 0 0,1 0 64 0,-2-5 16 15,2 2 0-15,5 1 0 0,3-2-224 0,1 3 144 16,2 0-144-16,2-3 128 0,3-1-128 16,-2 2 0-16,3 2 0 0,0 1 0 0,2 2 0 15,-1 0 144-15,4 2-144 0,0 0 192 0,0-1-48 16,-2 1 0-16,7-2 0 0,0 1-144 16,-3 2 0-16,8-1 0 0,-6 3 0 0,-4-1 0 0,0 3 0 15,-4 1 256-15,2 1 32 0,0 1 0 0,0-1 0 16,2 0-288-16,-2 0 0 0,0 2 0 31,-2 2-1040-31,-9-4-272 0,11 2-48 0,3 0-7408 16,-3 0-1472-16,-1-2-288 0</inkml:trace>
  <inkml:trace contextRef="#ctx0" brushRef="#br0" timeOffset="124102.689">11186 5011 36575 0,'0'0'1616'0,"0"0"336"0,0 0-1568 0,0 0-384 0,0-8 0 0,0 8 0 0,0 0 1568 0,0 0 224 0,0-8 64 0,0 8 0 0,0 0-896 0,0 0-192 15,0 0-16-15,0 0-16 0,-8 9-256 0,0 2-48 16,0 2-16-16,-3 4 0 0,-3 2-416 0,2 2 128 15,-1 1-128-15,-1 4 0 0,-1 2 0 0,2 3 0 16,1 1 0-16,2 0 0 0,1 0 0 0,3 1 0 16,3 0 0-16,3 0 0 0,3 1-336 0,2-13 48 15,1-1 16-15,5 2 0 0,2-2 272 16,0-4 0-16,3-4 0 16,0-3-1792-16,1-4-288 0,-1-1-64 0,6-8-6272 15,1-2-1248-15,-1-3-256 0</inkml:trace>
  <inkml:trace contextRef="#ctx0" brushRef="#br0" timeOffset="124552.685">11461 5271 21183 0,'0'0'944'0,"-2"-6"192"0,-2-1-912 0,2-2-224 16,1-1 0-16,1 0 0 15,1 2 3520-15,1-1 672 0,0 1 128 0,1-1 32 16,0 1-2160-16,-2 0-416 0,1 0-96 0,-2 8-16 15,0-9-656-15,-1 2-144 0,1 7-32 0,-2-6 0 16,-4 2-256-16,1 0-48 0,-3 2-16 0,-3 3 0 0,-1 4-512 16,0 1 0-16,-1 3 0 15,-1 0 384-15,-2 2-48 0,2 2 0 0,-4 8 0 0,2 1-336 16,1-3 0-16,6-2 0 16,2-1 0-16,0 0-192 0,-1 1 32 0,4-7 0 0,3 1 160 0,1-1 0 15,0-1-144-15,1 0 144 0,0-1 0 0,3-1-176 16,-4-7 176-16,6 4-128 0,2-2 128 0,1-2-208 15,1-1 80-15,1-2 128 0,1-3-176 0,-1 0 176 16,1-2-128-16,5-5 128 0,0 0 0 0,-3 0 0 16,-2 1 0-16,-1 2 0 0,-1 2 0 0,-1 0 0 15,-3 0 0-15,-6 8 0 0,0 0 0 0,0 0 0 16,0 0 0-16,0 0 0 0,0 0 0 0,0 0 144 16,0 0-144-16,-5 11 0 0,2 1 0 0,0 0 0 0,-1 1 0 15,1-4 0-15,0 1 0 16,0-1 0-16,2 1 0 0,0 0 0 0,1 0 0 0,2 0 0 0,1-3 0 15,-3-7 0-15,5 9-144 0,2-2 144 0,2-2-128 32,-2 0-464-32,3-2-96 0,1-1-16 0,1-3 0 15,0-2-1680-15,2 0-352 0,2-4-64 0,-4-2-14240 0</inkml:trace>
  <inkml:trace contextRef="#ctx0" brushRef="#br0" timeOffset="125353.131">11681 4913 29375 0,'0'0'1296'0,"0"0"272"0,0 0-1248 0,-1-8-320 0,1 1 0 0,0 1 0 0,0-2 1872 0,0 8 320 16,0-8 64-16,0 8 16 0,0 0-320 0,0 0-64 16,0 0-16-16,0 0 0 0,0-7-816 0,0 7-160 0,0 0-48 0,0 0 0 15,0 0-368-15,0 0-80 16,0 0-16-16,0 0 0 0,-6 6-160 0,1 3-32 0,0 2-16 0,0 2 0 15,-1 0-176-15,2 3 0 16,-2 0 0-16,2 3 128 0,0 2-128 0,2-1-144 16,1-3 144-16,1 1-208 15,0-2-224-15,3 0-32 0,-1-3-16 0,1-2 0 16,-3-11-336-16,7 10-64 0,-1-3-16 0,-6-7 0 16,11 6-832-16,-11-6-160 0,11 1-32 0,0-1-16 15,-1-3-672-15,0 0-128 0,0-3-16 0,0-2-11008 0</inkml:trace>
  <inkml:trace contextRef="#ctx0" brushRef="#br0" timeOffset="125557.545">11789 4948 23951 0,'0'0'2128'0,"0"0"-1696"0,0 0-432 0,0 0 0 16,0 0 0-16,0 0 0 0,0 0 0 0,0 0 0 15,0 0 0-15,0 0 0 0,0 0 4544 16,0 0 816-16,0 0 160 0,0 0 48 0,0 0-4464 15,0 0-880-15,4 9-224 0,-4-9 464 0,3 11 48 16,-1-1 16-16,1-1 0 0,-1 1-528 0,0 0-352 16,-1 1 48-16,1 1 16 0,1-2 288 15,-3-10 0-15,0 0 0 0</inkml:trace>
  <inkml:trace contextRef="#ctx0" brushRef="#br0" timeOffset="125804.671">11969 4880 30863 0,'0'0'1360'0,"0"0"304"0,0 0-1344 0,0 0-320 0,0 0 0 0,0 0 0 16,0 0 1408-16,0 0 192 0,0 0 64 0,0 0 0 16,0 0-512-16,0 0-112 0,0 0-16 0,9 4 0 15,-2 3-272-15,0 0-64 0,-1 3-16 0,-2-1 0 16,0 0-224-16,1 1-64 0,-2 1 0 0,1 1 0 15,0 0-240-15,-1 0-144 0,-1 0 160 0,-1 1-160 16,0 1 0-16,-1-2 0 0,-1-1 0 0,0 0-160 16,0 0-1072-16,0 0-224 15,-4 0-32-15,-1-1-10752 0,1-3-2160 0</inkml:trace>
  <inkml:trace contextRef="#ctx0" brushRef="#br0" timeOffset="126154.4">12117 4815 25791 0,'0'0'2304'0,"0"0"-1856"0,0 0-448 16,0 0 0-16,0 0 1856 0,0 0 256 0,0 0 64 0,0 0 16 15,6 7-240-15,-6-7-48 16,7 10-16-16,-1-1 0 0,1-1-704 0,2-2-144 0,-2 1-16 0,-2 1-16 16,1 2-240-16,2 2-64 0,0 1 0 0,-1 2 0 15,2 2-320-15,0 2-80 16,1 0-16-16,-2 3 0 0,-1 1-160 0,1 2-128 0,-1 0 192 0,-1 1-192 16,-3 1 192-16,1-1-192 0,-2-1 192 0,-1 1-192 15,-1-1 0-15,-2 0 0 0,-1 2 0 0,-2-2 0 16,-1-2-208-16,-1-1-160 0,-1 0-16 0,-1-1-16 15,1 0-1760-15,-1-2-336 16,1-3-80-16,0-3-9776 0,0-1-1968 0</inkml:trace>
  <inkml:trace contextRef="#ctx0" brushRef="#br0" timeOffset="132076.829">9135 16919 19295 0,'-3'-1'848'0,"0"-1"176"0,0-1-816 0,2-1-208 0,1 4 0 0,-1-4 0 0,1 4 2128 0,0-4 384 0,0-1 80 0,0 5 16 16,0 0-624-16,0 0-112 0,0 0-16 0,0 0-16 15,0 0-544-15,0 0-96 0,0 0-32 0,0 0 0 16,0 0-480-16,0 0-112 0,0 0 0 0,0 0-16 15,5 8-224-15,-1 1-32 0,-1 1-16 0,2 1 0 0,-1 1-80 16,2 2-16-16,-2 2 0 0,0 3 0 16,1 2 0-16,-1-1-16 0,1 2 0 0,0 2 0 0,-2 2-32 0,3 2 0 15,1-1 0-15,-2 1 0 0,1-1-144 0,0 6 128 16,1-2-128-16,-1-3 128 0,1-3-128 0,1-2 0 16,-2-2 0-16,-1-2 0 0,1-2 128 0,0 0-128 15,-2-3 0-15,1-1 128 0,-1-2-128 0,0-2 128 16,1-1-128-16,-1-3 128 0,-4-5-128 0,0 0 160 15,0 0-160-15,6 1 160 0,-6-1 0 0,5-3 0 16,0-1 0-16,-1-2 0 0,0 0 48 0,0-3 16 16,-1-1 0-16,0 0 0 0,1-1-96 0,0 0-128 15,-1-1 176-15,1 0-176 0,-1-1 128 0,0-1-128 16,0 0 0-16,1 0 0 0,-1-2 0 0,0 2 0 16,1 0 0-16,-2 0 0 0,1-2 128 0,0 0-128 15,0-2 0-15,0 0 0 0,-1 1 0 0,1-1 0 16,1 0 0-16,0 0 0 0,1 1 0 0,-2 2 0 15,1 1 0-15,0 2 0 0,-1 2 0 0,1 1 0 0,-3 1 0 16,2 4 0-16,-3 4 0 0,0 0 0 0,0 0 0 0,0 0 0 16,0 0 0-16,5 5 0 15,-1 3 0-15,1 3 0 0,-1 3 0 0,1 3 0 0,-1 2 0 0,2 0 0 16,-1 2 0-16,1 0 0 0,-1 1 0 0,2 1 0 0,0 0 0 0,-1-2 0 16,0 1 0-16,1-1 0 15,0 0 0-15,-1 0 0 0,0 0 0 0,0-1 0 16,0-3 128-16,-1 0-128 0,2-3 0 0,-2-2 0 15,0-2 0-15,-1-2 0 0,1-3 128 0,-1-1-128 16,-4-4 0-16,6 0 160 0,-6 0-160 0,5-5 128 16,1-1 0-16,-2-2 0 0,0-2 0 0,1-1 0 0,-2-1 0 0,0 0 0 15,1-1 0-15,-1-2 0 0,0 0 0 0,1-1 0 16,0 1 0-16,-1-1 0 0,-1-3 0 0,2 0-128 16,-1 0 192-16,0 1-64 0,1-2-128 0,-1 0 0 15,2 0 0-15,-1 2 128 0,-2 0-128 0,1 0 0 16,1 0 0-16,-2 0 128 0,0 2-128 0,0 0 0 15,0 2 0-15,1 1 0 0,1 1 0 0,-2 1 0 16,-1 1 128-16,1 1-128 0,1 1-160 0,-1 2-64 16,0-1-16-16,0 2 0 15,-2 5-992-15,0 0-208 0,0 0-32 0,0 0-16 16,0 0-1696-16,0 0-336 0,5-3-64 0,-5 3 0 0</inkml:trace>
  <inkml:trace contextRef="#ctx0" brushRef="#br0" timeOffset="132608.579">9863 16742 18431 0,'-1'-5'1632'0,"0"-2"-1312"0,0 0-320 0,1 0 0 0,-1-1 3840 0,2 0 704 16,0 1 144-16,-1 0 32 0,0 2-1952 0,0-1-384 16,0 6-80-16,0 0 0 0,0-4-1040 0,0 4-208 15,0 0-32-15,0 0-16 0,0 0-352 0,0 0-64 16,-6 3-16-16,0 4 0 0,2 2-320 0,-1 6-80 15,0 2-16-15,0 4 0 0,2 0-160 0,0 2 0 16,0 1 0-16,0 2 0 0,1 0 0 0,1 1 0 16,-1-1 0-16,2 0 0 0,1 2-256 0,1-4-48 0,0-1 0 0,1-5 0 31,0-1-432-31,2 0-96 0,1-3 0 0,0-2-16 0,1-3-784 0,1-1-160 0,1-2-16 0,3-1-16 31,0-7-288-31,0-3-64 0,0 0-16 0,0-4-13040 0</inkml:trace>
  <inkml:trace contextRef="#ctx0" brushRef="#br0" timeOffset="133074.97">9965 16807 17503 0,'0'0'768'0,"0"0"176"0,0 0-752 0,0 0-192 15,0 0 0-15,0 0 0 0,0 0 4320 0,0 0 832 16,0 0 160-16,0 0 48 0,0 0-3120 0,0 0-608 16,0 0-128-16,0 0-32 0,0 0-896 0,3 2-192 15,1 0-48-15,2 1 0 0,-1-1-128 0,3 0-16 16,-1 1-16-16,0 0 0 0,1-1-176 0,2 1 0 16,0-1 0-16,0 0 0 0,1 1 0 0,0-1 0 15,1-2 0-15,-1 1 0 0,-1-1 0 0,-1 1 0 16,-1 0 128-16,2-1-128 0,-2 1 0 0,2-1 0 0,-5 0 144 0,1 1-144 15,-6-1 128-15,0 0-128 16,0 0 128-16,1 5-128 0,0-1 240 0,-2 2-32 0,-2-2 0 0,-2 2 0 16,1 0-48-16,-4 2-16 0,-2 1 0 0,0-1 0 15,2 1-144-15,-3 1 192 0,2 0-192 0,0 0 192 16,1 0-192-16,2 1 192 16,-1-1-192-16,2 0 192 0,1 0-192 0,2-2 128 0,0 0-128 0,1-1 128 15,1-2-128-15,0-5 0 0,0 0 0 0,0 0 0 16,5 6 0-16,1-3 0 0,-6-3 0 0,9 0 0 15,0-1 0-15,2-2 0 0,-1-2 0 0,4 0 0 16,-3-1 0-16,1 2 0 0,-1-3 0 0,0 2 0 16,0-2-832-16,0 2-64 0,0-1 0 0,0 2 0 15,-1 0-1648-15,1 1-336 0,-4 1-64 0,0 1-13312 16</inkml:trace>
  <inkml:trace contextRef="#ctx0" brushRef="#br0" timeOffset="133392.494">10264 16649 32831 0,'0'0'1456'0,"0"0"288"0,0 0-1392 0,0 0-352 0,0 0 0 0,0 0 0 0,0 0 1776 0,0 0 272 15,3 5 64-15,2 1 16 0,-4-1-720 0,3 2-160 16,0-1-32-16,1 2 0 0,-1 0-528 0,2 2-112 16,1 4-32-16,2 0 0 0,-2 1-272 0,-1-1-48 15,0 0-16-15,-1 0 0 0,1 2-80 0,-2 0-128 16,0 1 176-16,-2 0-176 0,0 2 176 0,-1 1-176 0,-1 0 160 0,-1 1-160 16,-1 0 144-16,-1-1-144 15,-2 1 128-15,0 1-128 0,-4-1 0 0,3-3-304 16,1 1 48-16,-1-1 16 0,1 0-992 0,-3-2-208 0,4 0-32 0,-2-3-16 15,1-1-1376-15,-2 1-272 0,2-2-48 0</inkml:trace>
  <inkml:trace contextRef="#ctx0" brushRef="#br0" timeOffset="153251.148">12543 17874 27759 0,'0'0'1216'0,"0"0"272"0,0 0-1184 0,0 0-304 0,0 0 0 0,0 0 0 0,0 0 1056 0,0 0 160 0,0 0 16 0,0 0 16 16,0 0-176-16,0 0-48 0,0 0 0 0,0 0 0 15,0 0-688-15,0 0-144 0,0 0-16 0,19 1-16 31,-19-1-832-31,0 0-160 0,0 0-48 0,0 0-9408 0,0 0-1872 0</inkml:trace>
  <inkml:trace contextRef="#ctx0" brushRef="#br0" timeOffset="153457.513">12903 17842 21183 0,'0'0'1888'0,"0"0"-1504"16,0 0-384-16,0 0 0 0,0 0 1792 0,0 0 272 16,0 0 64-16,0 0 16 0,0 0-1312 0,0 0-272 15,0 0-48-15,0 0-16 0,11-1-176 0,0 1-16 16,0 0-16-16,-1 1 0 16,0 1-1648-16,0 1-336 0,-1-2-64 0</inkml:trace>
  <inkml:trace contextRef="#ctx0" brushRef="#br0" timeOffset="153629.334">13346 17850 2751 0,'0'0'128'0,"0"0"16"0,0 0-144 0,0 0 0 0,0 0 0 0,0 0 0 16,5-7 6800-16,-5 7 1328 0,4-7 272 0,-4 7 48 15,7-6-5712-15,-7 6-1152 0,6-4-240 0,2 0-32 16,1 2-960-16,1 1-192 0,-1 1-32 0,0 0-17088 15</inkml:trace>
  <inkml:trace contextRef="#ctx0" brushRef="#br0" timeOffset="154835.059">13195 5147 1839 0,'0'0'160'0,"0"0"-160"0,0 0 0 0,0 0 0 0,0 0 0 16,0 0 0-16,0 0 0 0,0 0 6672 0,0 0 1312 0,0 0 256 0,0 0 48 16,0 0-6304-16,11 1-1248 0,-11-1-256 0,8-3-48 15,-8 3-304-15,9-2-128 16,1-1 0-16,-1 1 128 0,-9 2-128 0,11-3-224 0,-1 0 48 0,-1-1-14512 16</inkml:trace>
  <inkml:trace contextRef="#ctx0" brushRef="#br0" timeOffset="155030.107">13596 5166 29823 0,'0'0'1328'0,"0"0"272"0,0 0-1280 0,0 0-320 0,0 0 0 0,0 0 0 0,0 0 0 0,0 0 128 15,0 0-128-15,8 1 0 0,-1 0 0 0,1 0 0 16,-1 0 0-16,0 0-8864 16,1-1-1760-16</inkml:trace>
  <inkml:trace contextRef="#ctx0" brushRef="#br0" timeOffset="155200.255">14026 5158 29087 0,'0'0'1280'0,"0"0"272"0,0 0-1232 0,0 0-320 16,0 0 0-16,0 0 0 0,0 0 720 0,0 0 96 0,5-2 16 0,1 0 0 15,1 0-240-15,-1 1-32 0,2 0-16 0,0 1 0 32,0 0-2064-32,1 0-400 0</inkml:trace>
  <inkml:trace contextRef="#ctx0" brushRef="#br0" timeOffset="158725.511">21189 7016 13535 0,'0'-11'592'0,"0"1"128"0,0-1-576 0,-2-1-144 0,1 0 0 0,0 0 0 0,1-2 1888 0,0 2 352 16,-1 0 64-16,1 0 0 0,0 1-160 0,1-1-32 15,0 0-16-15,-1 1 0 0,0 1-544 0,0 1-96 16,0 0-32-16,0 1 0 0,-1-1-240 0,1 2-48 15,0 7-16-15,-1-6 0 0,1 6-320 0,0 0-64 16,0 0-16-16,0 0 0 0,0 0-320 0,0 0-64 16,0 0-16-16,-7 6 0 0,2 2-320 0,0 3 0 15,2 4 0-15,0 2 128 0,0 2-128 0,2 1 0 16,0 4 0-16,1 2-128 0,-1 4 128 0,0 2-160 0,0 1 160 0,1 1-160 16,0 1 160-16,-2 1 0 15,0 3 0-15,0-2 0 0,2 0 0 0,0 0 0 0,-1-4 0 16,1-1 0-16,3-2 0 0,-1 0 0 0,0-2 0 15,-1-3 0-15,2-4 0 0,1 1 0 0,-2-2 0 0,1-3 0 16,-1-1-160-16,-1-4 0 16,-1-1 0-16,0-2 0 15,0-1-208-15,0-8-32 0,-1 8-16 0,1-8 0 16,0 0-368-16,0 0-80 0,-3 7-16 0,3-7 0 0,0 0-304 0,0 0-64 16,0 0-16-16,0 0 0 15,-4 5-1968-15,4-5-400 0</inkml:trace>
  <inkml:trace contextRef="#ctx0" brushRef="#br0" timeOffset="159210.317">20904 7449 3679 0,'0'0'320'0,"-4"-6"-320"0,1-3 0 0,-2 2 0 0,3 1 4288 0,2 6 800 16,-2-10 160-16,1 2 16 0,1 8-2576 0,0-8-512 15,0 8-96-15,3-7-32 0,-3 7-448 0,1-8-112 16,-1 8-16-16,3-7 0 0,-3 7-416 0,0 0-96 16,0 0 0-16,0 0-16 0,8-3-432 0,-8 3-96 0,0 0-16 15,9 4 0-15,-2 1-144 0,-1 3-16 16,1 1-16-16,-1 2 0 0,0 0-48 0,-1 2-16 15,2 1 0-15,0 1 0 0,-2 1 16 0,2-1 0 16,-1 2 0-16,2 1 0 0,1 0 16 0,-2-1 0 0,0 1 0 0,1 1 0 16,1-1-64-16,-2 0 0 0,-1-1 0 0,0-1 0 15,2 2-128-15,-1-2 192 0,-2 1-192 0,1-1 192 16,0-3-192-16,1-1 160 0,-2-1-160 0,1-2 160 16,-1-1-32-16,2-1-128 0,-7-7 192 0,7 5-64 15,0-2 48-15,1-2 0 0,0-2 0 0,0-1 0 16,1-2 64-16,1-2 16 0,-2-3 0 0,2 0 0 15,-3-2-32-15,2-2 0 0,0 0 0 0,2 0 0 16,-1-1-224-16,1-2 176 0,0 1-176 0,0 0 160 16,1 0-160-16,-2 2 0 0,-1 1 0 0,0 1 0 15,-1 1 0-15,1 1 0 0,0 2 0 0,0-1 0 16,0 0-1600-16,-1 0-256 0,1 0-64 0,0 2-10832 16,0 2-2176-16</inkml:trace>
  <inkml:trace contextRef="#ctx0" brushRef="#br0" timeOffset="160161.05">20995 6085 13823 0,'0'0'1216'0,"0"0"-960"0,-4-7-256 0,2-1 0 0,1 0 3824 0,1 2 720 0,0 6 128 0,-4-8 48 16,-2 1-2032-16,2 3-416 0,4 4-80 0,-7-5-16 16,-1 2-640-16,1 0-144 0,-2-2-32 0,0 2 0 15,-1 1-528-15,-1 2-96 0,-1 1-32 0,1 1 0 16,-2 2-304-16,2 1-64 0,1 4-16 0,0 2 0 15,-1 1-320-15,0 2 144 0,0 2-144 0,0 1 0 16,2 1 0-16,3 1 0 0,-2-1 0 0,4 4 0 16,0-1-128-16,3 1 128 0,0-1 0 0,3-2-144 0,2-4 144 0,0-2 0 15,1 1-144-15,3-5 144 0,0-1 0 0,2-3-144 16,1-2 144-16,0-2 0 0,-1-2-128 16,2-2 128-16,-1-4 0 0,2-2 0 0,1-2 0 0,-1-1 0 15,0-1 0-15,-2-1 0 0,-2-1 0 0,1 0 0 16,-1-2 0-16,-2 2 0 0,-2 0 0 0,-1 0 0 15,-2 1 0-15,0 0 0 0,0-1 0 0,-1 3 0 16,-1 1 128-16,0 2-128 0,-2 1 0 0,1 0 0 16,1 1 0-16,0 7 0 0,0 0 0 0,0 0 0 15,0 0 0-15,0 0 0 0,0 0 0 0,0 0 0 16,-4 9 0-16,0 2 0 0,2 3-128 0,1 2 128 16,1 0-192-16,2 3 192 0,0 2-144 0,1 0 144 15,-1 0 0-15,1 1-144 0,1 0 144 0,2 1 0 0,-1-2 0 0,3-1 0 16,1-4 0-16,1-1 0 0,0 0 0 0,1-2-128 15,0-2-128-15,1-2-32 16,0-4 0-16,0 0 0 16,-1-3-2640-16,1-2-528 0,1-2-96 0</inkml:trace>
  <inkml:trace contextRef="#ctx0" brushRef="#br0" timeOffset="160911.087">21305 5533 8287 0,'0'0'736'0,"0"-8"-592"0,0 8-144 0,2-8 0 0,0 0 4608 0,-2 8 896 0,1-8 192 0,-1 8 16 0,2-9-2480 0,-2 9-496 15,-1-6-112-15,1 6 0 0,0 0-1008 0,0 0-192 16,0 0-32-16,0 0-16 0,0 0-592 0,0 0-112 16,0 0-32-16,-5 5 0 0,-2 4-400 0,-2 3-96 15,0 4-16-15,-1 2 0 0,1 2-128 0,0 3 0 16,0 4 0-16,2-1 0 0,1 0 0 0,2 2 0 16,-1-1 0-16,3 2 0 0,2 1-144 0,0-3 144 15,1 0-192-15,1-3 192 16,2-2-704-16,1-2-48 0,2-3 0 0,0-3 0 15,2-1-912-15,2-4-192 0,1-1-48 0,0-2 0 16,1-3-896-16,0-3-176 0,0-2-32 0,-2-3-16 0</inkml:trace>
  <inkml:trace contextRef="#ctx0" brushRef="#br0" timeOffset="161327.176">21476 5619 11967 0,'0'0'528'0,"-2"-8"112"16,2 8-512-16,-1-8-128 0,1 8 0 0,0-7 0 0,0-1 5248 0,0 8 1024 15,0 0 208-15,0 0 48 0,0 0-3520 0,0 0-704 16,0 0-144-16,0 0-32 0,0 0-1152 0,0 0-224 16,0 0-48-16,6 9-16 0,-2 1-240 0,-3 1-32 15,-1 1-16-15,1 1 0 0,-2 0-192 0,0 2-32 16,-1 0-16-16,0 1 0 0,-2-1-160 0,0 0 128 15,1 3-128-15,-2-1 128 0,1 0-128 0,-1-1 0 16,1 0 0-16,1-2 0 0,-1-1 0 0,2 0 128 16,-1-2-128-16,2-1 0 0,1-10 0 0,0 0 0 15,0 9 128-15,0-9-128 0,0 0 0 0,0 0 0 16,0 0 144-16,0 0-144 0,9 3 128 0,-1-1-128 16,0-5 160-16,1 0-160 0,-1 0 256 0,-1-1-64 15,-7 4 0-15,10-4 0 0,0-1-32 0,-1 0-16 16,-1 2 0-16,-1 1 0 0,2-2-144 0,0 2 0 0,0-1 0 0,1 1 128 15,1 1-128-15,-2-1 0 16,1 1 0-16,1 0 0 0,-1 2 0 0,0-1-224 16,0 0 48-16,0 0 16 15,0-1-1232-15,1 1-240 0,-1 0-48 0,0-1-16 16,0 0-1568-16,1-1-320 0,0-1-64 0,-2-2-16 0</inkml:trace>
  <inkml:trace contextRef="#ctx0" brushRef="#br0" timeOffset="161645.284">21835 5447 25791 0,'0'0'2304'0,"0"0"-1856"0,0 0-448 0,0 0 0 0,0 0 2528 0,0 0 416 0,0 0 64 0,0 0 32 0,0 0-1072 0,0 0-224 15,0 0-32-15,9 8-16 0,-9-8-928 0,7 10-192 16,1 0-48-16,-1 1 0 0,0 1-240 0,1 1-48 16,-2 1-16-16,-1 1 0 0,1-1-224 0,-1 1 0 15,1 2-192-15,-1 2 192 0,0 1 0 0,-1 1 0 16,-2 0 0-16,-1 0 0 0,-1 1 0 0,0 0 0 16,0 2 0-16,-1-1 0 0,-3-1 128 0,-1 0-128 15,-2 0 0-15,0 0 144 0,0 2-304 0,0-2-64 0,-1-2-16 0,-3 0 0 31,1-2-1424-31,0-2-304 0,-2-1-48 0,2-3-10016 16,0-1-2016-16</inkml:trace>
  <inkml:trace contextRef="#ctx0" brushRef="#br0" timeOffset="162595.974">22189 6160 32255 0,'0'0'1424'0,"0"0"304"0,0 0-1392 0,-8-1-336 0,8 1 0 0,-7-2 0 0,7 2 1936 0,0 0 320 0,0 0 64 0,0 0 16 16,0 0-608-16,0 0-128 0,0 0-32 0,0 0 0 15,0 0-816-15,0 0-176 0,0 0-16 0,0 0-16 16,0 0-352-16,0 0-64 0,9-2 0 0,-1 0-128 16,1 1 128-16,2 0-128 0,1 2 0 0,1-1 0 15,3-1 0-15,-1 0 0 0,1 1 0 0,0 0 0 16,1 0-1168 0,-1 0-192-16,1 0-48 0,-1 2 0 0,1 2-1408 0,-2-1-304 0,-1-1-48 0</inkml:trace>
  <inkml:trace contextRef="#ctx0" brushRef="#br0" timeOffset="162784.65">22212 6281 23951 0,'-16'2'2128'0,"6"0"-1696"16,0 2-432-16,1 0 0 0,1 1 3200 0,2-1 544 16,6-4 112-16,0 0 32 0,0 0-2144 0,0 0-416 15,0 0-96-15,0 0-16 0,0 0-528 0,11 3-112 16,4-3-32-16,0-1 0 0,1-2-352 0,4 0-192 15,3-2 192-15,-7 2-192 0,3 0-160 0,13-2-144 0,1 1-16 0,0-2-16 32,0 1-2608-32,0-2-528 0,0-1-112 0</inkml:trace>
  <inkml:trace contextRef="#ctx0" brushRef="#br0" timeOffset="163161.817">23298 5783 6447 0,'-2'-24'272'0,"0"6"80"15,-3-3-352-15,3-1 0 0,2 1 0 0,1-1 0 0,1 0 8064 0,-1 1 1536 16,-1 0 304-16,-1-1 64 0,0 1-7088 0,0 3-1408 16,-1 0-272-16,0 3-64 0,-2 2-640 15,0 0-128-15,-2 5-32 0,3 3 0 0,-3 2-336 0,-4 0 128 16,-1 2-128-16,3 3 0 0,-2 1 0 0,-4 5 0 15,-1 1 0-15,6-2-128 0,-1 2 128 0,-5 8-192 16,2 1 192-16,1 1-192 0,1 1 192 0,0 3-128 16,1 3 128-16,1 3-128 0,2 1 128 0,1 4 0 15,2 2 0-15,0 4-128 0,1 2 128 0,2-11 0 16,1 4 0-16,1 20 0 0,-1-5 0 0,2-3 0 16,1-2 0-16,0-1 0 0,1-2 0 0,1-3 0 15,-1-4 0-15,0-2 0 0,1-1 0 0,-1-4 0 16,1-2 0-16,-3-2 0 0,-1-3 0 0,-1-4 0 15,-1-3 0-15,-1-2 0 16,-3-2-1600-16,5-10-384 0,-7 5-64 0,-2-2-16736 0</inkml:trace>
  <inkml:trace contextRef="#ctx0" brushRef="#br0" timeOffset="163352.402">22877 6230 12895 0,'-1'-15'576'0,"-2"6"112"0,2 0-560 0,2 2-128 0,-1 7 0 0,4-7 0 16,0-1 5760-16,4-3 1136 0,-1 2 208 0,0 3 64 16,2 1-4576-16,4-4-912 0,1-1-176 0,2 1-32 15,0 0-704-15,1 0-128 0,-1 1-16 0,2-1-16 16,1 1-432-16,1-1-176 0,1 3 128 0,0-1-128 0,0 2 0 0,0 0 0 16,0 0 0-16,1-2-176 15,0 2-2464-15,-1-1-496 0,-2 1-112 16</inkml:trace>
  <inkml:trace contextRef="#ctx0" brushRef="#br0" timeOffset="163630.007">23560 5623 37599 0,'0'0'1664'0,"-2"-6"352"0,2 6-1616 0,0 0-400 16,0 0 0-16,0 0 0 0,0 0 1088 0,0 0 144 15,0 0 32-15,0 0 0 0,-6 11-112 0,1 3-32 0,-3 4 0 0,-1 0 0 16,0 2-688-16,-1 4-144 0,0 4-32 0,3-7 0 16,-2 2-64-16,-5 16-32 15,-2 3 0-15,6-12 0 0,0 5-160 0,-4 20 0 16,2-2 0-16,4-1 0 0,3-5 0 0,3-4 0 0,-1-6 0 0,5-3 0 16,1-4-128-16,2-3-16 0,3-3 0 15,0-4 0-15,1-1-208 0,0-3-32 16,4-4-16-16,-1-4 0 15,0-1-1072-15,1-4-192 0,1-2-64 0,1-4-10752 0,-2-5-2176 0</inkml:trace>
  <inkml:trace contextRef="#ctx0" brushRef="#br0" timeOffset="163930.005">23603 6118 32991 0,'0'0'1472'0,"-4"-6"288"0,4 6-1408 0,0 0-352 0,1-8 0 0,-1 8 0 0,4-8 1520 0,-4 8 224 16,4-6 48-16,-4 6 16 0,5-5-16 0,4 1 0 16,0 1 0-16,-2 0 0 0,1 2-960 0,4-1-192 15,0 1-32-15,0 1-16 0,-1 2-192 0,1 0-32 16,0-1-16-16,2 4 0 0,-2 0-192 0,2 2-32 16,-1 0-128-16,0 1 192 0,0 2-192 0,0 0 0 15,0 0 128-15,0 0-128 0,-1-1 0 0,1 1 0 16,0 2 0-16,0-2 0 0,0 0 0 0,-5-4 0 15,1 1 0-15,1-1 0 0,-1 1 0 0,1 0 0 16,0-2 0-16,4 2 0 16,-3-3-656-16,0 2-176 0,-1-4-48 0,-4 0 0 15,1-1-2000-15,0 0-384 0,-7-1-96 0</inkml:trace>
  <inkml:trace contextRef="#ctx0" brushRef="#br0" timeOffset="164196.031">23967 5970 34271 0,'-2'-12'1520'0,"2"12"304"0,0-7-1456 0,0 2-368 0,0 5 0 0,0 0 0 16,0-6 1504-16,0 6 224 0,0 0 64 0,0 0 0 0,0 0-16 0,0 0 0 16,-7 6 0-16,-1 3 0 15,-1 4-1136-15,1 1-208 0,-2 2-48 0,-2 3-16 16,-3 4-208-16,-1 1-32 0,-3 2-128 0,3 0 192 15,-3 2-192-15,0-1 0 0,1 1 0 0,1-1 0 16,2-1 0-16,1 2 0 0,3-1-208 0,2 0 64 16,2-4-1904-16,4-2-368 0,0-2-80 0,3-6 0 15,3-3-1936-15,-3-10-384 0,0 0-80 0,23 2-16 0</inkml:trace>
  <inkml:trace contextRef="#ctx0" brushRef="#br0" timeOffset="164565.597">24185 5687 40543 0,'0'0'1792'0,"0"0"384"0,0 0-1744 0,0 0-432 16,0 0 0-16,0 0 0 0,0 0 1344 0,0 0 192 15,0 0 48-15,8-1 0 0,-8 1-320 0,9 2-64 16,-9-2-16-16,11 8 0 0,-1 3-608 0,-1 1-128 0,-3 1-32 0,-1-3 0 16,1 2-96-16,4 9 0 0,-1 2-16 0,-3-5 0 15,-1 4-176-15,2 14-128 0,0 3 144 0,-3-12-144 16,-1 3 128-16,1 17-128 0,1-4 0 0,-3-14 0 16,0 1 0-16,2 18 128 0,-2-5-128 0,-1-5 0 0,-1-2 0 0,-1-2 0 15,0-1 0-15,0-3 0 16,-5-1 128-16,1-3-128 0,-2-2 0 0,-1 1 0 0,-1-3 0 0,-2-2 0 15,-2-1-208-15,-1-1 64 16,-1-2-288-16,-1 0-48 0,1-4-16 0,2-1 0 16,0-1-720-16,2-3-160 0,0 0-32 0,2 0 0 15,-1-1-1632-15,2 0-336 0,0-1-64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14:28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7987 5292 22111 0,'-2'-6'1968'0,"-2"-3"-1584"0,2-3-384 0,-1 1 0 0,-2-1 2032 0,0 2 320 0,-3-1 64 0,1 1 16 15,-1-2-416-15,0 1-80 0,-1 1-16 0,-1 0 0 16,-1 1-640-16,0 0-144 0,3 2-32 0,-1 0 0 16,0 1-352-16,0 0-80 0,2 1-16 0,1 3 0 15,-1 0-176-15,1 2-32 0,0 1-16 0,0 1 0 16,0 2-208-16,0 2-32 0,0 4-16 0,1 2 0 15,0 5-176-15,1 3 0 0,-1 3 0 0,2 4 128 16,1 4-128-16,1 4 0 0,0 4 0 0,1 4 0 16,0 4 0-16,0 3 0 0,0 2 0 0,0 2 0 15,0-1 0-15,0 0 0 0,-1-2 0 0,0 1 0 16,-1-2 0-16,2-2 0 0,0-1 0 0,0-2 0 16,-1-4 0-16,0 2 0 0,0-3 0 0,0-6-352 0,0-4 0 15,-1-3 0-15,1-3 0 16,-2-3-1552-16,2-3-304 0,0-4-64 0,-1-2-16 15,2-3-2256-15</inkml:trace>
  <inkml:trace contextRef="#ctx0" brushRef="#br0" timeOffset="233.57">7551 5948 37551 0,'-12'1'832'0,"6"-1"160"0,6 0 32 0,-7 1 32 0,7-1-848 0,-7 1-208 16,7-1 0-16,0 0 0 0,0 0 1184 0,0 0 192 16,0 0 32-16,0 0 16 0,0 0-880 0,7 3-176 0,1 0-48 0,3-1 0 15,3-2-176-15,7-4-144 0,2-1 256 16,0-1-256-16,2 0 0 0,2-2 128 16,0-1-128-16,1 1 0 0,1-2 0 0,1 0 0 0,0 0 0 31,0-1-1856-31,4-2-368 0,-2 1-16960 0</inkml:trace>
  <inkml:trace contextRef="#ctx0" brushRef="#br0" timeOffset="517.514">8351 5420 36399 0,'0'0'1600'0,"-1"-9"352"0,0-1-1568 0,0 1-384 15,1 0 0-15,-1 2 0 0,1 7 1152 0,-3-8 160 16,2 1 32-16,1 7 0 0,0 0-432 0,0 0-80 16,0 0 0-16,0 0-16 0,-3 5-480 0,-1 1-80 15,-2 4-32-15,1 5 0 0,-4 1-224 0,0 6 176 16,-1 2-176-16,0 4 160 0,0 3-160 0,0 3 0 0,0 3 0 0,1 3 0 16,1 2 0-16,1 2 0 15,1 2 0-15,1 0 0 0,3 0-224 0,2 0-32 16,2-2 0-16,2-1 0 15,1-3-720-15,3-3-160 0,-1-3-16 0,3-5-16 16,2-5-304-16,1-4-48 0,-1-4-16 0,1-2 0 16,3-3-1056-16,-1-5-224 0,-1-2-32 0</inkml:trace>
  <inkml:trace contextRef="#ctx0" brushRef="#br0" timeOffset="886.09">8494 5886 26207 0,'0'0'1152'0,"0"0"256"0,4-5-1136 0,1-2-272 0,-2 0 0 0,3-1 0 0,0 0 0 15,-3 2 0-15,3 1 0 0,-1-1 2464 0,1 1 432 16,-1 1 96-16,1-1 16 0,-1 2-1856 0,-5 3-384 15,7-1-64-15,-7 1 0 0,8-1-128 0,-2 1 0 16,-6 0-16-16,8 3 0 0,-1 1-144 0,-1 3-32 16,0 1 0-16,-1 0 0 0,1 3-64 0,0 2-32 15,0 0 0-15,0 0 0 0,1 1-96 0,1 2-32 0,1-2 0 0,-1 1 0 16,1 2-160-16,2-1 0 0,-2 1 144 0,3-2-144 16,3 0 0-16,-2-2 0 15,0-1 0-15,1-1 0 0,1 1 0 0,0-2 0 16,0-2 0-16,-1-2 0 0,1 1 0 0,0-3 0 15,-4-2 0-15,0 1 0 16,-1-1-1152-16,0-2-128 0,-1-1-48 0,0-2-11072 0,-2-1-2208 0</inkml:trace>
  <inkml:trace contextRef="#ctx0" brushRef="#br0" timeOffset="1133.287">8890 5755 31679 0,'0'0'1408'0,"0"0"272"0,0 0-1344 0,0 0-336 0,0 0 0 0,-4 6 0 16,-2-1 1136-16,1 2 144 0,-2 2 48 0,0 2 0 16,0 2-560-16,-8 8-96 0,1 2 480 15,1-1-848-15,-1 2-176 0,-3 1-128 0,-1 3 144 16,3 0-144-16,1 1 0 0,-1 1-160 0,3-2 160 15,-1 1-640-15,2 3-48 0,2-1-544 16,2-5-2288-16,2-3-464 0</inkml:trace>
  <inkml:trace contextRef="#ctx0" brushRef="#br0" timeOffset="1486.319">9019 5491 38063 0,'-6'-3'832'0,"1"-1"192"0,5 4 16 0,0 0 32 0,0 0-864 0,0 0-208 0,0 0 0 0,0 0 0 15,0 0 1152-15,0 0 192 0,0 0 48 0,8 2 0 16,-8-2-624-16,8 5-112 0,0 1-16 0,1 3-16 15,-1 2-208-15,1 2-32 0,-1 1-16 0,0 4 0 16,-1 1-176-16,1 3-48 0,0 2 0 0,-2 1 0 16,1 2-16-16,0 3-128 0,-2 1 192 0,-1 0-64 15,0 1-128-15,0-1 160 0,-2 2-160 0,-2 8 160 16,0 0-160-16,-1-5 0 0,-1-2 0 16,-2-2 0-16,-1-3 128 0,0-3-128 0,-1-2 128 15,1-2-128-15,-1-1 0 0,0 0 0 0,-1-1 0 0,0-2 0 16,1-4 0-16,0-2-14272 15,1-3-2800-15</inkml:trace>
  <inkml:trace contextRef="#ctx0" brushRef="#br0" timeOffset="2401.704">9603 5938 11055 0,'-10'1'480'0,"10"-1"112"0,-7 2-464 0,2 0-128 0,5-2 0 0,-6 3 0 0,6-3 0 0,0 0 0 0,0 0 0 0,0 0 7488 0,0 0 1488 16,0 0 304-16,8 2 48 0,4 1-7472 16,0-2-1472-16,2 0-384 0,2-1 608 0,0 0 48 15,3-1 16-15,2 0 0 0,1-2-512 0,3 1-160 16,-3-1 0-16,12-1 0 0,0 0 0 15,-5-1 0-15,1 1 0 16,-1-1-592-16,1 1-240 0,0 0-32 0,1 0-16 16,-3 2-2544-16,1 1-512 0</inkml:trace>
  <inkml:trace contextRef="#ctx0" brushRef="#br0" timeOffset="2702.647">9810 6169 33231 0,'0'0'1472'0,"-8"1"304"16,0 0-1424-16,2 1-352 0,6-2 0 0,0 0 0 15,-7 2 1632-15,3 1 256 0,4-3 48 0,0 0 16 0,0 0-368 0,0 0-80 16,0 0-16-16,0 0 0 0,0 0-656 0,0 0-144 15,5-1-32-15,3-2 0 0,1 1-80 0,0 0-32 16,1 0 0-16,2-2 0 16,3 1-304-16,0-1-64 0,1-2-16 0,0 1 0 0,3 0-160 0,1 2 0 15,2 0 0-15,6-3 0 0,2 0 0 16,-2 0 0-16,-1 2 0 16,0 2-1552-16,1-2-352 0,-1 0-64 0,0 1-18496 0</inkml:trace>
  <inkml:trace contextRef="#ctx0" brushRef="#br0" timeOffset="3486.729">11226 5904 911 0,'0'0'0'0,"-3"-6"0"0,-1 1 0 0,2-3 0 0,-1-2 7424 0,1 0 1392 0,0 0 272 0,1 2 64 16,1-1-5584-16,-1 1-1136 16,-4-1-208-16,2 2-48 0,0-1-656 0,-1 0-128 0,0-1-32 0,1 3 0 15,-2 0-528-15,1 2-96 16,-2-1-32-16,0 2 0 0,-3 1-256 0,0 2-64 0,0 2-16 0,0 0 0 16,-4 1-240-16,1 3-128 15,0 5 160-15,-4 7-160 0,-1 2 0 0,2-1 0 0,3 1 0 16,1 3 0-16,1 1 0 0,2 2 0 0,4 0 0 15,-3 1-144-15,5-1 144 0,1-1 0 0,2-1-144 16,1-4 144-16,1-1 0 0,1-5 0 0,2 1-128 16,2-2 128-16,1-2-160 0,0-2 160 0,2-4-160 15,2-3 160-15,-1-2-128 0,0-1 128 0,1-2-128 16,0-4 128-16,0-2 0 0,-1-3 0 0,-1-1-128 16,-3-1 128-16,1-3 0 0,-1-2 0 0,0 0 0 15,-3 0 0-15,1 0-208 0,-2 1 48 0,0-6 16 16,0 4-48-16,-1 3 0 0,-2 3 0 0,1 2 0 0,-1 0 192 0,1 2 0 15,-2 2-144-15,0 8 144 0,0 0 0 0,0 0 0 16,0 0 0-16,0 0 0 0,0 0-144 0,0 0 144 16,0 0 0-16,-2 10 0 0,1 1-144 0,1-1 144 15,0 1 0-15,0 3-144 0,0 4 144 0,0 1 0 16,0 0 0-16,1 3-128 0,-1 1 128 0,2-1 0 16,0-1-144-16,0-1 144 15,0-1-432-15,1-2-16 0,0 0 0 0,2-1-8800 16,1-1-1760-16,0-3-368 0</inkml:trace>
  <inkml:trace contextRef="#ctx0" brushRef="#br0" timeOffset="3868.717">11638 5338 23039 0,'-3'-11'2048'0,"3"11"-1648"0,-3-7-400 0,2-1 0 0,0 0 2400 0,1 8 400 0,-2-7 80 0,2 7 0 0,-3-6-624 0,3 6-128 16,0 0-16-16,0 0-16 15,-8-1-1056-15,1 3-208 0,1 3-32 0,-5 10-16 0,-1 5-624 16,0 0-160-16,-1 2 0 0,1 2 208 0,4-4 16 16,-2 3 0-16,-4 15 0 0,2-2-224 15,2 2 0-15,3-2 0 0,2-1 0 0,4 1 0 16,1-7 0-16,2-1 0 16,2-3-864-16,1-2-160 0,2-2-48 0,13 1 0 31,2-7-80-31,-1-6-32 0,-3-4 0 0,1-4-15728 0</inkml:trace>
  <inkml:trace contextRef="#ctx0" brushRef="#br0" timeOffset="4203.139">11739 5429 23039 0,'0'0'1024'0,"0"0"192"0,0 0-960 0,0 0-256 0,0 0 0 0,0 0 0 16,0 0 0-16,0 0 0 0,0 0 0 15,0 0 4704-15,0 0 896 0,0 0 176 0,1 12 48 16,-1-1-4224-16,-1 1-848 0,0-1-176 0,0 3-16 16,0 0-304-16,0 2-48 0,0 0-16 0,-1 1 0 15,0-1-64-15,0 1-128 0,0-1 176 0,-1 1-176 16,-1-2 128-16,2-1-128 0,2 0 0 0,0 0 0 0,2-2 0 15,2-2 0-15,-4-10 0 16,3 9 0-16,-3-9 0 0,5 6 128 0,-5-6-128 16,10 3 0-16,0-3 0 0,1-2 0 0,5-5 0 15,0-1 0-15,-1 0 0 0,6-2 0 0,-1 1 0 16,-2 0 0-16,0 2-9280 16,0 1-1888-1,-1-1-368-15</inkml:trace>
  <inkml:trace contextRef="#ctx0" brushRef="#br0" timeOffset="4487.129">12104 5354 41119 0,'0'0'896'0,"0"0"192"0,0 0 48 0,0 0 16 0,0 0-912 0,0 0-240 0,0 0 0 0,9 4 0 16,-1 2 0-16,-2 0 0 0,1 3 0 16,0 1 1008-16,-2 2 144 0,1 1 48 0,-2 3 0 15,0 0-816-15,0 2-176 0,-3 0-16 0,3 11-16 16,-1 2-176-16,-3-3 0 0,-1 9 0 16,-1-1 0-16,-2-5 0 0,0-1 0 15,0-1 0-15,-1-1 0 0,-2-2 0 0,-2 8 0 16,-1-2 0-16,3-4 0 0,1-13-20480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15:51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1591 6699 22863 0,'0'0'496'0,"4"-16"96"0,-2 9 32 0,0-1 32 0,0 1-528 0,1-2-128 0,-2 0 0 0,2 1 0 0,-2 1 1664 0,1 0 320 0,0-1 48 0,1 2 16 0,-1-2-480 0,0 1-96 16,-1 1 0-16,0 0-16 0,-1-1-144 0,0 7-32 15,0 0 0-15,-2-8 0 0,1 2-1024 16,1 6-256-16,0 0 0 0,0 0 1472 0,0 0 224 16,0 0 48-16,-7 8 16 0,1 2-1216 0,-5 6-240 0,4-3 144 15,2-1-448-15,-1 2 0 0,1 2 128 0,-3 2-128 16,2 2 0-16,1 0 0 15,-1 1 0-15,2-1 0 0,0 2 0 0,0 0 0 0,2-1-128 0,1 0 128 16,1-2-384-16,1 8-16 0,2-2-320 31,2-6-48-31,1-3-16 0,3-4 0 0,-2-3 0 0,-7-9-1728 0,10 4-352 16,1-2-64-16,0-3-8000 0,-1-3-1600 0</inkml:trace>
  <inkml:trace contextRef="#ctx0" brushRef="#br0" timeOffset="265.784">1764 6537 28671 0,'0'0'1280'0,"-1"-8"256"0,2-1-1232 0,-1 1-304 16,1 0 0-16,-1 8 0 0,0 0 1488 0,0 0 240 15,0 0 64-15,0 0 0 0,0 0-384 0,0 0-80 16,0 0-16-16,-5 7 0 0,-1 2-800 0,1 3-144 15,-1 1-48-15,1 5 0 0,-1 1-320 0,0 3 128 16,-2 2-128-16,2-1 0 0,2 0 0 0,2 2-192 16,-4 0 32-16,3 1 0 15,0-1-544-15,3-1-96 0,2-2-32 0,-1 1 0 16,-1-1-2080-16,2-1-416 0,3-2-96 0,-1-2-9824 0</inkml:trace>
  <inkml:trace contextRef="#ctx0" brushRef="#br0" timeOffset="782.465">2089 6917 12895 0,'0'0'1152'0,"0"0"-928"15,-4-6-224-15,4 6 0 0,-5-6 4032 0,5 6 768 16,-6-8 160-16,6 8 32 0,-7-4-2624 0,7 4-528 16,0 0-112-16,-8-1 0 0,-1 2-768 0,9-1-160 15,-9 5-32-15,1 3 0 0,-3 2-416 0,0 2-96 16,-2 3 0-16,5 3-16 0,-2 1-240 0,1 1 0 15,0 1 0-15,1 1 0 0,1 1 0 0,1 1 0 16,3-1 0-16,0 5 0 0,2 0 0 16,1-10 0-16,2-1 0 0,3-1 0 0,1-2 0 15,1-3 0-15,2-3 0 0,-1-2-128 0,2-3 128 0,1-2 0 0,3-3 0 16,0-2 0-16,2-4 0 0,-2-1 0 0,-1-2 0 16,-1-2 0-16,-1 1 0 0,0-1 0 0,-3-2 144 15,-1 0 32-15,-2 0 0 16,0-3 0-16,-2 3 0 0,-4 1-16 0,1 2 0 0,-1 0 0 0,-1 0 0 15,-2 1-32-15,-1 0-128 16,-2 0 192-16,2 2-64 0,-1 3-128 0,1 1 128 0,-2 1-128 0,2 1 128 16,5 3-128-16,-8-1 0 0,8 1 0 0,-8 1-176 15,8-1-144-15,0 0-16 0,0 0-16 0,0 0 0 32,-6 7-1712-32,6-7-352 0,0 11-64 0,2-2-13248 0</inkml:trace>
  <inkml:trace contextRef="#ctx0" brushRef="#br0" timeOffset="1234.234">2281 6901 11055 0,'0'0'480'0,"0"0"112"0,-8 2-464 0,8-2-128 0,0 0 0 0,-5 5 0 0,5-5 5936 0,-7 8 1168 16,4-1 224-16,1 2 48 0,2 2-4880 0,0 1-960 15,0-1-208-15,2 1-48 0,1 2-672 0,1-1-144 16,-1 0-16-16,-2 1-16 0,2 1-256 0,0 1-48 15,-1 1-128-15,1-1 192 0,-2 1-192 0,0 0 0 16,-1 1 128-16,1-2-128 0,2-1 0 0,-1-2 0 16,-2 0 128-16,1-2-128 0,2-2 0 0,-3-9 0 15,1 9 128-15,-1-9-128 0,0 0 0 16,0 0 0-16,0 0 0 0,0 0 192 0,0 0 0 16,0 0 0-16,0 0 0 0,-2-8-32 0,1-1-16 15,1-1 0-15,1-6 0 0,1 0-144 16,0 2 0-16,1 1 0 0,-1-1 0 0,0 0 0 15,1 1 0-15,2 0 0 0,-1-1-128 0,2 0 128 0,-1 0 0 0,2 1 0 16,0 0 0-16,1 2 0 0,0 1-144 0,-2 3 144 16,0 2 0-16,-6 5 0 0,7-5 0 0,-7 5 0 15,8-2 0-15,-8 2 0 0,0 0 160 0,9 6-32 16,-3 1 176-16,-1 3 32 0,-4 1 16 0,3 1 0 16,1 0-176-16,-1 2-48 0,1-1 0 0,-2 3 0 15,-1 2-128-15,1 0 0 0,1-2 0 0,-1 6 128 16,2 0-128-16,-1-4 0 0,0-1 0 15,2 0-208-15,-3-7-80 0,1-3-16 0,1 2 0 16,2-1 304-16,-1-4 0 0,1 0 0 16,1-4-4848-16,3-2-912 0,-3 0-176 0</inkml:trace>
  <inkml:trace contextRef="#ctx0" brushRef="#br0" timeOffset="1601.389">2555 7091 15663 0,'0'0'688'0,"0"0"144"0,0 0-656 0,0 0-176 0,0 0 0 0,-5 6 0 0,5-6 4144 0,-5 9 784 16,5-9 176-16,-1 9 16 0,1-9-2896 0,2 10-592 16,-2-10-112-16,4 7-32 0,-4-7-800 0,6 6-176 15,-6-6-16-15,11 4-16 0,0 0-144 0,-1-4-16 16,-10 0-16-16,12-5 0 0,0-1-96 0,0-1-16 16,2-1 0-16,2-5 0 0,1 1-192 15,-4 3 0-15,-1 0 0 0,-3 0 288 0,-1 0 16 0,-1 0 0 0,-1 0 0 16,-3-2-176-16,0 1-128 15,-5-1 192-15,0-2-192 0,-3 1 0 0,-1 1 0 0,-2 1 0 16,0 2 0-16,-2 3 0 0,1-1 0 0,-7 5-144 16,2 3 144-16,4 3 0 0,0 1 0 15,1 3-240-15,-1 2-16 0,-2 0 0 0,2 4 0 16,3 1 256-16,0 2 0 0,0 0-160 0,4 3 160 16,1 1 0-16,1-1-144 0,1-2 144 0,3 1 0 15,-1-3-144-15,3 0 144 0,1-2 0 0,3-3-144 16,2-4 16-16,1-3 0 0,1 1 0 0,4-3 0 15,1-3-144-15,1-2-32 0,1-1 0 0,3-2 0 16,1-1-1488-16,5-1-288 16,0-1-64-16,-1 0-14000 0</inkml:trace>
  <inkml:trace contextRef="#ctx0" brushRef="#br0" timeOffset="2501.664">2987 7088 21711 0,'0'0'464'0,"0"0"112"0,0 0 0 0,0 0 64 0,0 0-512 0,0 0-128 0,0 0 0 0,0 0 0 0,0 0 1824 0,0 0 352 0,0 0 64 0,0 0 0 0,0 0-1792 0,0 0-448 0,0 0 0 15,0 0 2592-15,0 0 416 0,-2 7 96 0,2-7 16 16,0 0-1936-16,0 0-384 0,0 0-80 0,2 7-16 0,-2-7-384 0,5 5-96 15,0-2-16-15,2 0 0 0,1-2-208 0,1-1 0 16,6-1 128-16,0 1-128 0,1 0 0 0,0-3 0 16,3 0 0-16,2-1 0 15,1-2-656-15,1 1-128 0,0-1-32 0,2 1 0 16,2 0-1920-16,1 1-384 0,-1 0-80 0</inkml:trace>
  <inkml:trace contextRef="#ctx0" brushRef="#br0" timeOffset="3052.163">3569 6613 27759 0,'-2'-11'1216'0,"2"11"272"0,-1-9-1184 0,0 2-304 0,0-3 0 0,1 10 0 15,-1-7 1472-15,1 7 256 0,0 0 32 0,0 0 16 16,0 0-176-16,0 0-16 0,0 0-16 0,0 0 0 16,0 0-832-16,-4 11-160 0,2 1-48 0,0 4 0 0,1 0-336 0,2 4-192 15,-1 2 192-15,0 4-192 0,2 3 0 0,-2-8 0 16,0 3 0-16,1 3 0 0,0 0 0 0,0 4 0 16,1 1 0-16,0 1 0 15,0 0 0-15,0-1 0 0,-1 0 0 0,1-3 0 0,2 0 128 0,-1-3-128 16,-1-2 0-16,2 0 0 0,-2-6 0 0,1-1 0 15,-1-3 0-15,0-2 0 0,2-3 0 0,-1-1 0 16,-3-8 0-16,0 0 0 0,0 0-240 0,0 0 48 16,0 0 16-16,3-6 0 0,1-3-80 0,-1-1-32 15,0-1 0-15,1-1 0 0,-1-1 160 0,1-1 128 16,-3-3-192-16,3 2 192 0,-1 1-160 0,0-1 160 16,1 1-128-16,0-6 128 0,1 2 0 15,0 1 0-15,3-4 0 0,-3 5-192 0,-1 4 32 16,1 2 16-16,-2 2 0 0,2 1 144 0,-1 2 0 0,-4 5 0 15,0 0 0-15,0 0 0 16,5 1 0-16,1 3 0 0,1 3 256 0,0 2-32 16,0 1 0-16,-1 6 0 0,0 2-224 0,-2-3 0 0,1 1 0 15,0-1 176-15,2 1-16 0,1 0 0 0,-3 0 0 16,-1-1-160-16,2-1 0 0,1-1-192 16,0 4 192-16,0-3 0 0,-2-2 0 0,5 3 0 31,2-4-3264-31,0-3-544 0,-1-5-96 0,0-3-10080 0</inkml:trace>
  <inkml:trace contextRef="#ctx0" brushRef="#br0" timeOffset="3418.765">3991 7002 34607 0,'0'0'768'0,"0"0"144"0,0 0 48 0,0 0 0 0,0 0-768 0,0 0-192 0,0 0 0 0,0 0 0 0,0 0 0 0,0 0 0 0,0 0 0 16,-6 5 2048-16,2 1 352 0,4-6 80 0,-5 11 16 15,0 0-1712-15,-1 2-336 0,1 0-64 0,0 8 0 0,1 0-384 16,0-4 0-16,-1 9 0 0,2-2 0 16,1-3 0-16,2-5 0 0,0-3 128 0,2 0-128 15,2-2 160-15,0-3-160 0,-4-8 0 0,7 8 0 16,1-4 0-16,2 0 0 0,-1-4 0 0,1-1 0 16,-1-3 0-16,1-1 0 0,1-3 0 0,-1-1 0 15,-1-1 0-15,0-1 0 0,0-1 0 0,-3-1 0 16,-1-1 0-16,-1-2 0 0,0 1 0 0,-1-3 128 15,-4 2-128-15,-2 1 0 0,-1-1 0 0,1 2 0 0,-1 0 0 16,-1 0 0-16,-3 1 0 0,0 1 0 0,1 0 0 0,-1 2 0 16,0 1 0-16,0 3 0 0,2 0 0 0,2 2 0 15,-2-1-144-15,6 5 144 0,0 0-208 0,-6-2 80 16,6 2 128-16,0 0 0 0,0 0 0 31,0 0-1328-31,0 0-224 0,0 0-48 0,0 0-16 16,3 9-1104-16,-3-9-224 0,10 7-32 0</inkml:trace>
  <inkml:trace contextRef="#ctx0" brushRef="#br0" timeOffset="3718.544">4395 6633 25791 0,'0'0'2304'15,"-4"-8"-1856"-15,1 1-448 0,0-1 0 16,2-2 2896-16,1 2 496 0,0 8 80 0,0 0 32 15,0 0-1344-15,0 0-272 0,0 0-48 0,0 0-16 0,0 0-1456 16,0 0-368-16,0 0 0 0,4 8 944 16,-3 3 112-16,-1 3 32 0,0 4 0 0,1 1-800 0,-1 3-160 15,0 2-128-15,-2 15 192 0,-1 2-192 16,1-6 0-16,0 1 0 0,0-1 0 0,1-1 0 16,3-1 0-16,-3 5 0 0,1-2 0 15,2-10 0-15,1-4 0 16,1-4-432-16,0-5-112 0,0-2-32 0,11-2 0 31,1-8-160-31,0-5-32 0,-4-1-16 0,-2-1-19408 0</inkml:trace>
  <inkml:trace contextRef="#ctx0" brushRef="#br0" timeOffset="3906.214">4260 6911 35359 0,'-18'1'768'0,"6"2"176"0,2-2 16 0,2 0 48 0,1 0-816 0,7-1-192 0,0 0 0 0,0 0 0 16,0 0 0-16,0 0 0 0,9 2 0 16,1-3 1680-16,2 0 304 0,2-1 48 0,10-2 16 15,2 0-1648-15,-5 0-400 0,1-2 0 16,0 1 384-16,2-2 0 0,2-2 0 0,1 3 0 0,-1-2-384 0,-1 1 0 16,2 1-192-16,0-1-12816 15,0 1-2576-15</inkml:trace>
  <inkml:trace contextRef="#ctx0" brushRef="#br0" timeOffset="4603.04">4989 7036 36687 0,'0'0'1616'0,"0"0"352"0,0 0-1584 0,0 0-384 0,0 0 0 0,11-6 0 0,1 1 0 0,1 0 0 0,-1 1 0 16,1 1 1440-16,2-1 208 0,1 0 32 0,0 1 16 15,3 0-1360-15,1 1-336 0,-2-1 0 0,10-3 0 0,-5 0 0 16,-4-1 0-16,4-3 0 0,-5 0 0 16,-3 2 0-16,-3 0 0 0,-1-1 0 0,-1 1 0 15,-4 0 0-15,0-9 0 0,-3 2 0 16,-1 0 0-16,-2 3 0 0,-2 0 0 0,-1-1 0 15,-3-1 0-15,0 2 0 0,-2 2 0 0,-1 0 0 16,-2 1 0-16,-1 1 0 0,-1 4 0 16,1 2 0-16,-8 8 0 0,2 6 0 0,2 4 0 0,1 1 0 15,1 3 0-15,1 3 0 16,1 3 0-16,2 2 0 0,1 4 0 0,3 1 0 0,1 1 0 0,2-1 0 16,1-2 0-16,2-4 0 0,1-1 0 0,4-3 0 15,5-4 0-15,1-3 0 0,3-2 0 0,-2-2 0 16,1-4 0-16,3-3 0 0,3-3 0 0,1-3-128 15,-1-4 0-15,1-1 0 0,1-3 0 0,0-3 0 32,-2-4-1936-32,0-2-384 0,-2-3-80 0,0 0-8416 0,-2-1-1696 0</inkml:trace>
  <inkml:trace contextRef="#ctx0" brushRef="#br0" timeOffset="5003.549">5465 6833 15663 0,'0'0'1392'0,"0"0"-1120"0,0 0-272 0,0 0 0 16,0 0 3600-16,0 0 672 0,-6 8 128 0,2 5 16 15,1 3-3520-15,2-2-720 0,2 1-176 16,2 2 2368-16,0 0 448 0,0 1 96 0,1 2 16 16,-1-2-1696-16,0 1-336 0,2-1-64 0,0 7 0 15,2 0-672-15,-3-4-160 0,2 3 0 0,-2 0 0 16,-2-9 0-16,1-2 0 16,2-3 480-16,-1-1 64 0,-4-9 16 0,0 0 0 0,0 0-560 15,0 0 0-15,0 0 0 0,7-6 0 16,-4-2 0-16,-1-3 0 0,-1-3 0 0,1-2 0 15,0-2 0-15,-2-7-144 0,0 0 144 16,0 3 0-16,5-6 0 0,3 2 0 16,-1 2 0-16,-1 2 0 0,1 2-320 0,-2 3-48 15,1 2 0-15,5-2 0 0,-1 5 368 16,-4 3 0-16,-6 9 0 0,0 0 0 0,0 0 0 0,7 7 0 16,-1 3 0-16,0 2 0 0,-2 2 192 15,1 14-64-15,-1 0-128 0,-2-3 0 0,1-1 0 16,-2-1 0-16,1 0 160 0,0 1-160 0,1-1 160 15,2 0-160-15,-1 1 0 0,3-2 0 0,-2-4 0 16,0-1 0-16,1-3 0 0,0-2 0 0,4-1 0 16,1-4 0-16,-4-5 0 0,2-3-9152 31,0-4-1776-31,0-2-352 0</inkml:trace>
  <inkml:trace contextRef="#ctx0" brushRef="#br0" timeOffset="5269.586">5909 6911 39855 0,'0'0'880'0,"-8"-2"176"0,8 2 32 0,0 0 32 0,0 0-896 0,-3-6-224 0,3 6 0 0,0 0 0 0,-3-8 1344 0,3 8 240 0,0 0 32 0,0 0 16 0,-4-6-832 0,4 6-160 16,0 0-48-16,0 0 0 0,-8 4-272 0,-1 1-64 15,0 3-16-15,0 3 0 0,0 2-240 0,2 4 0 16,-1 0 0-16,0 2 0 0,-2 0 0 0,3 0 0 15,1 2 0-15,1 1 0 0,-1 0 0 0,3-2 0 16,1-2 0-16,2-3 0 0,2-1-256 0,2-2 64 16,3-2 16-16,1-1 0 0,1-3 176 15,2-3 0-15,3-3 0 16,1-3-1424-16,3-2-256 0,-1-2-48 0,2-2-16 16,-4 0-544-16,3 0-96 0,0-2-32 0,1 1-8464 0,4 0-1712 0</inkml:trace>
  <inkml:trace contextRef="#ctx0" brushRef="#br0" timeOffset="5705.859">6129 7029 23663 0,'0'0'1040'0,"0"0"240"0,4-8-1024 0,1 3-256 0,-2-3 0 0,1 3 0 16,-4 5 2032-16,5-8 352 0,-2 0 80 0,2-1 16 15,0 1-1984-15,-2 1-496 0,-3 7 0 16,0 0 2816-16,0 0 480 0,0 0 96 0,0 0 0 0,0 0-2192 0,0 0-448 15,0 0-96-15,0 0-16 0,0 12-320 0,-2 2-80 16,-1 1-16-16,0 1 0 0,-1 1-224 0,2 0 144 16,0 2-144-16,-3 0 128 0,1-1-128 0,-1 1 0 15,1 1 0-15,3-2 0 0,0-3 0 0,2-2 0 16,4-2 0-16,-3-1 0 0,1-2 0 0,-3-8 0 16,0 0 0-16,8 5 0 0,3-3-128 0,-1-3 128 15,-2-2 0-15,3-4 0 0,3-1 0 0,-3-3 0 16,1-3 0-16,1 0 0 0,1-1 0 0,-3-3 0 15,0-2 0-15,-2 3 0 0,-1 0 0 0,-3 0-144 16,-1 0 144-16,-7-4 0 0,0 1 0 16,-1 4 0-16,-2 2 0 0,0-1-256 0,-3 4 64 15,-3 3 16-15,1 0 0 0,0 2-80 0,-1 3-32 0,-1 2 0 0,1 1 0 16,1 2 160-16,3 0 128 0,0 2-192 0,-2 0 192 16,2 2-192-16,1-1 64 0,-2 1 128 0,3-1-208 15,6-5-144-15,0 0-32 0,0 0 0 0,0 10 0 31,0-1-1232-31,0-9-256 0,5 10-48 0,1-4-16 16,3-1-1344-16,1-3-272 0,1-2-48 0</inkml:trace>
  <inkml:trace contextRef="#ctx0" brushRef="#br0" timeOffset="6221.17">6572 6905 39743 0,'0'0'880'0,"0"0"176"0,0 0 32 0,0 0 16 0,-1-6-880 0,0 1-224 0,0 0 0 0,1 0 0 0,1-1 1312 0,1 1 224 0,3-2 32 0,-8 0 16 15,2 0-1264-15,0 1-320 0,-1 2 0 0,2 4 0 16,0 0 0-16,-8-2 0 16,0 3 1008-16,-3 3 144 0,-3 4 16 0,2 4 16 0,-1 2-944 15,0 0-240-15,-1 2 0 0,-1 2 0 0,2 0 0 16,0 1 0-16,2 1 0 0,1 0 0 0,2-2 0 15,2 2 0-15,0 3 0 0,3-2 0 16,1-4 0-16,1-3 0 0,2-2-272 0,1-2 0 16,0-1 0-16,4-4 0 0,0 0 272 0,2-4-128 0,1-2 128 15,1-3 0-15,1-1-128 0,3-3 128 16,-1-1 0-16,0 1 0 0,-1-4 0 0,2-4-128 16,-1-1 128-16,0-3 0 0,0 0 0 0,-1-2 0 0,0 0 0 0,0-2 0 15,-3 0 0-15,-1-2 0 0,-3 1 0 0,1 0 0 16,-3-1 0-16,-1 2 0 0,0 1 0 0,-1 2 0 15,-1-1 0-15,0 2 0 0,0 2 0 0,-1 0 0 16,-2 3 0-16,1 3 0 0,0 3 0 16,-1 3 0-16,3 6 0 0,0 0 0 0,0 0 144 15,-6 0-144-15,2 4 0 0,-1 1 0 0,2 4 0 16,0 1 0-16,-1 3 0 0,2 2 0 0,0 4 0 16,-1 1 0-16,-1 2 0 0,3 1 0 0,1 2 0 15,1 1 0-15,2 0 0 0,0 0 0 0,1 1 0 16,2-2 0-16,-2-1 0 0,0-1-128 0,0-3 128 15,3-3-1120-15,-1-3-160 0,1-2-16 0,-1-1-16 16,2-2-1808-16,-1-3-352 0,0-2-80 0</inkml:trace>
  <inkml:trace contextRef="#ctx0" brushRef="#br0" timeOffset="6407.686">6749 6863 18431 0,'0'0'1632'0,"0"0"-1312"0,0 0-320 0,0 0 0 0,0 0 3392 0,0 0 592 15,-3 7 128-15,1 0 32 0,0 2-1952 0,1 1-384 16,-1 1-80-16,1 2 0 0,0 1-448 0,1 2-96 16,1 1-16-16,-1 0 0 0,0-1-512 0,0 1-96 15,0-1-32-15,0 2 0 0,0 1-368 0,1-1-160 16,1 0 128-16,0-1-128 0,-1-3 0 0,1 1-224 0,0-4 32 0,0-2 0 31,1-2-2816-31,-3-7-544 0,0 0-112 0</inkml:trace>
  <inkml:trace contextRef="#ctx0" brushRef="#br0" timeOffset="6578.936">6805 6718 7359 0,'0'0'656'0,"0"0"-528"0,0 0-128 0,0 0 0 16,0 0 5440-16,0 0 1072 0,0 0 208 0,0 0 32 15,0 0-4752-15,0 0-944 0,0 0-192 0,0 0-32 16,7 4-640-16,0 2-192 0,0-1 0 0,0 2 0 15,-2 0-832-15,1 2-256 0,-1 0-64 0,0 1-13152 16</inkml:trace>
  <inkml:trace contextRef="#ctx0" brushRef="#br0" timeOffset="7004.68">6953 6861 14735 0,'0'0'640'0,"0"0"160"0,0 0-640 0,0 0-160 15,-1 6 0-15,1 2 0 0,-1 0 4096 0,1 1 768 16,0-1 176-16,0 3 16 0,1 3-2688 0,1-1-528 16,0 0-112-16,1 1-32 0,-1 2-560 0,-1-1-112 15,-1 2-32-15,1-2 0 0,0 1-448 0,1 1-96 16,-2-1 0-16,0 0-16 0,0-3-272 0,0-1-160 16,-2-2 192-16,1-1-192 0,1 0 128 0,1-4-128 15,-1-5 0-15,0 0 0 0,0 0 160 0,0 0-160 16,0 0 128-16,0 0-128 0,3-6 0 0,-1-4 0 0,1-1 0 15,-2-1 0-15,0-3 0 0,0 0-144 0,2-2 144 16,2 1-144-16,0-2 144 0,1 1 0 0,0-6-144 16,2 1 144-16,-2 2 0 0,1 2 0 15,0 2-128-15,0 1 0 0,1 4 0 0,-1 0 0 16,-1 3 128-16,-1 1 0 0,-2 3 0 0,-3 4-128 16,0 0 128-16,0 0 0 0,5 4 0 0,0 3 0 15,-1 0 0-15,-2 3 0 0,1 1 0 0,0 1 128 16,0 1-128-16,1 1 0 0,-2 0 0 0,1 6 0 15,1-2 0-15,0-1 0 0,-1-2 0 16,1 1 0-16,1-3 0 0,-1-2 0 0,5-2-8592 47,1-4-1840-47,0-3-352 0</inkml:trace>
  <inkml:trace contextRef="#ctx0" brushRef="#br0" timeOffset="7538.142">7335 6890 14735 0,'0'0'1312'0,"0"0"-1056"16,0 0-256-16,0 0 0 0,-2-5 4368 0,2 5 816 16,-1-6 176-16,1 6 16 0,0-5-2480 0,0 5-496 15,1-6-96-15,1 1-32 0,-2 5-1824 16,0 0-448-16,0 0 0 0,0 0 1424 0,0 0 192 16,0 0 48-16,0 0 0 0,0 0-1136 0,0 0-208 0,-7-2-64 0,1 2 0 15,1 1-256-15,-2 2 0 16,1 2 128-16,-1 1-128 0,-1 2 0 0,1 2 0 0,-1 2 0 0,0 1 0 15,2 1 0-15,0 2 0 16,2-2 0-16,1 0 0 0,0 1-128 0,2-3 128 0,1-1 0 0,1-1-144 16,2-3 144-16,0 0 0 15,-3-7 0-15,6 5-128 0,1 0 128 0,1-2 0 0,1-1 0 0,2-2 0 16,0-1 0-16,1 0 0 0,2-1 0 0,-1-1 0 16,0-2 0-16,2 1 0 0,-1-4 0 0,0-1 0 15,-3-2 0-15,0 0 0 0,0 1 0 0,-3-3-128 16,-1 0 128-16,-2 1 0 0,1 2 0 31,-3 0-432-31,-1 2-48 0,-2 3-16 0,0 5 0 0,-2-4 176 0,2 4 16 0,-6-3 16 0,0 4 0 16,-1 2 288-16,2 2 0 0,-2 6 0 15,0 2 0-15,2-1 0 0,1 3 0 16,0 0-176-16,2 2 32 0,1 1 0 0,0 13 0 16,1 1 144-16,0-2 0 0,1 1 0 15,0-2 0-15,1 2 0 0,0 0 128 0,1-1-128 16,-2-4 192-16,0-1-48 0,-2-1 0 0,-1 4 0 0,-1-2-144 15,-1-4 0-15,-4 0 0 0,-2-3 0 16,-1-6 0-16,-1-1 0 0,-1-1 480 0,-1-2 64 16,-1-2 16-16,-8-2 0 0,0 0-560 15,2-2 0-15,3-1 0 0,0 0-144 0,2-1-144 16,0 1-32-16,2-2 0 16,1-2-896-16,2 1-192 0,0 0-48 0,2-2 0 15,1 0-1504-15,3-1-304 0,5 4-64 0</inkml:trace>
  <inkml:trace contextRef="#ctx0" brushRef="#br0" timeOffset="9423.232">2551 8274 38207 0,'0'0'0'0,"0"0"0"0,0 0 0 0,-3-11 0 0,-1 8 1344 0,0 0 288 0,0-1 48 0,4 4 16 0,-4-2-576 0,4 2-112 0,0 0-32 0,-8 1 0 15,1 0-432-15,-2 3-96 0,1 0 0 0,-3 4-16 16,2 2-160-16,2 2-16 0,-3 2-16 0,1 3 0 15,0 0-240-15,2 3 0 0,2 1 0 0,-2 0 0 16,2 1 0-16,0-1 0 0,2-2 0 0,3 1 0 16,0-2-128-16,1-2 128 0,1-1 0 0,2-3 0 15,0-2-192-15,3-3 192 0,0 0-192 0,2-3 192 16,0-1-320-16,0-5 32 0,1-1 16 0,1-2 0 16,1-3 80-16,-1-2 0 0,-1-2 16 0,0-2 0 15,-3-1 176-15,0-1 0 0,-3-2 0 0,1-3 0 0,-2 2 0 16,-2 0 0-16,-1 1 0 0,-2 1 128 0,-1 0 0 15,-1 2 0-15,0 0 0 16,-2 3-128-16,1 1 128 0,-1 1-128 0,1 2 128 0,-1 1-128 16,2 3 0-16,0 0 0 0,-2 2 128 0,6 2 0 15,0 0 0-15,0 0 0 0,-1 7-128 16,1-7 0-16,1 7 0 16,2 1-1216-16,2-1-272 0,1-1-48 0,2 0-16 15,1-2-960-15,1 1-192 0,1-3-48 0,1-1-7376 16,2-1-1488-16</inkml:trace>
  <inkml:trace contextRef="#ctx0" brushRef="#br0" timeOffset="9690.055">2864 8127 25343 0,'14'-23'1120'0,"-4"7"224"0,2-2-1072 0,-2-2-272 15,-1-1 0-15,0 1 0 0,-5 1 2480 0,2 1 432 0,-3-2 96 0,-3 1 0 16,-1 1-832-16,-2 0-160 16,-2 0-32-16,2 3-16 0,-1 1-688 0,-1 2-144 0,2-1-32 0,-3 4 0 15,-2 0-400-15,-1 1-96 0,-1 3-16 0,1 0 0 16,1 2-224-16,1 3-48 0,-3 2-16 0,0 2 0 15,0 2-144-15,-1 3-32 0,1 4 0 0,0 5 0 16,-1 2-128-16,0 4 0 0,0 2 0 0,0 1-176 0,1 1 176 0,0 5 0 16,2 3 0-16,2-8-128 15,0 4 128-15,1 2 0 0,1 2 0 0,0 1-128 16,1 2 128-16,1-3-208 0,1-1 80 0,1 1 128 16,1-2-656-1,0-2-16-15,0-3 0 0,1-2 0 0,2-5-1328 0,-2-2-272 0,0-4-48 0,0-2-16 16,0-4-928-1,0-2-192-15</inkml:trace>
  <inkml:trace contextRef="#ctx0" brushRef="#br0" timeOffset="9869.809">2586 8315 28559 0,'0'0'2544'0,"0"0"-2032"15,0 0-512-15,0 0 0 0,0 0 1856 0,0 0 288 16,0 0 48-16,0 0 16 0,6 3-1344 0,2-1-272 0,0 1-48 0,7-2-16 15,3-3-224-15,3-1-48 16,2 0-16-16,1-1 0 0,2-4-240 0,4 0 128 0,4 1-128 0,-1 0 0 31,-1-3-960-31,1 0-304 0,-1 1-48 0,-2 2-9568 16,-3-1-1920-16</inkml:trace>
  <inkml:trace contextRef="#ctx0" brushRef="#br0" timeOffset="10156.792">3553 7968 28559 0,'-6'-11'2544'0,"4"4"-2032"0,1-2-512 0,1 0 0 0,1 0 2656 0,1 1 432 16,-1 0 96-16,-1 8 16 15,0 0-1568-15,0 0-304 0,0 0-64 0,0 0-16 16,0 0-496-16,0 0-112 0,0 0 0 0,5 11-16 0,-3 2-208 0,-2 4-32 15,-2 2-16-15,0 4 0 0,-1 2-224 0,0 3-144 16,0 3 192-16,-2 2-192 0,0 1 0 0,-1 2 0 16,0 2 0-16,1 3 0 0,1 0 0 0,2-1-352 15,1-3 48-15,1 0 16 16,1-4-1376-16,1-1-256 0,1-3-64 0,1-2-16 16,0-5-848-16,0-10-160 0,-1-2-48 0,0-3-7040 15,-3-7-1408-15</inkml:trace>
  <inkml:trace contextRef="#ctx0" brushRef="#br0" timeOffset="10941.273">3415 8279 33855 0,'-17'0'1504'0,"8"0"304"0,9 0-1440 0,-9 1-368 16,9-1 0-16,-9 3 0 0,2 0 1552 0,7-3 240 0,0 0 64 0,0 0 0 15,1 9-896-15,-1-9-192 0,5 8-16 0,2-2-16 16,-7-6-336-16,11 6-64 15,1-1-16-15,2-2 0 0,0-2-48 0,1-3-16 0,1-2 0 0,3-1 0 16,2-3 0-16,1-1 0 0,0-1 0 0,2-1 0 16,0-1-64-16,4 0-32 0,-1 0 0 0,3-2 0 15,0-3-160-15,0 0 0 0,-1-1 0 0,-3-2 0 16,-1-1 0-16,-3-1-176 0,-4-2 16 0,-4-1 0 16,-1-2-160-16,-2 1-48 0,-2 0 0 0,-2 0 0 15,-2 0-128-15,-2 1-16 0,-3-1-16 0,-1 4 0 0,-2 4 176 16,0 1 32-16,0 2 16 0,0 2 0 0,-4 2 304 0,2 2 0 15,-1 3 0-15,6 6 0 0,-9 0 0 0,1 5 0 16,-2 0 0-16,0 5 144 0,1 2-144 0,0 5 0 16,-3 2 0-16,2 7 128 0,-1 3 0 0,3 3-128 15,1 1 192-15,-1 3-64 0,-1 0 64 0,2 1 0 16,0 3 0-16,3 1 0 0,0-1-192 0,3 1 160 16,1 0-160-16,0-3 160 0,-2-3-160 0,1-2 0 15,1-1 0-15,1-4 128 0,-1-5-128 0,0-3 0 16,0-3 144-16,0-2-144 0,0-6 128 0,0-9-128 15,0 0 128-15,0 0-128 0,0 0 0 0,0 0 0 16,0 0 0-16,0 0 128 0,0 0-128 0,0 0 0 16,4-11-128-16,1 0 128 0,-1 0 0 0,1-1 0 15,-2 0 0-15,0 0 0 0,-1 0-256 0,2 0 48 16,0 0 0-16,2 1 0 0,-2 0 32 0,1 1 16 0,2 0 0 0,-1 2 0 16,-6 8 160-16,6-4-192 0,-6 4 192 0,10-1-192 15,0 3-32-15,1 2-16 16,0 3 0-16,0 0 0 0,-1-1 96 0,0 1 16 0,-1-1 0 0,2 0 0 15,1-3 128-15,1-1 0 0,0-2 0 0,2-1 0 16,3-1 0-16,0-1 0 0,-1 0 160 0,2-4-160 16,0-1 224-16,2-1-48 0,-1 0-16 0,-2 0 0 15,-1 1-160-15,-2-1 160 0,-2-1-160 0,-1 0 160 16,-1-1-160-16,-1-1 0 0,-3-2 144 0,-2 1-144 16,-1-1 176-16,-4-1-48 0,-3 2 0 0,1-1 0 15,-1 2-128-15,-3 1 0 0,-2 2 0 0,-1 1 0 0,0-1 0 0,0 3 0 16,-1 0 0-16,0 3-176 0,0 2 176 0,-1 3 224 15,0 1-48-15,0 5-16 0,-1 1 0 0,2 2 0 16,2 2 0-16,-2 2 0 0,1 3-160 0,2 3 0 16,2 2 0-16,0 1 0 0,1 2 0 0,2 0 0 15,2-1 0-15,2-1 0 0,5 1 0 0,1-3 208 16,3-4-48-16,3-1-16 0,0-4-144 0,2-2 0 16,3-1 0-16,2-5-176 0,1 1 176 0,3-5 0 15,3-2 0-15,0-1 0 0,-1-3 0 0,-1 1 0 16,1-3 0-16,-3 1 0 15,0-2-1360-15,0 1-304 0,-1 3-48 0</inkml:trace>
  <inkml:trace contextRef="#ctx0" brushRef="#br0" timeOffset="11574.015">5399 8172 32255 0,'0'0'2864'0,"0"0"-2288"0,-6-2-576 0,6 2 0 0,-8-5 2256 0,8 5 352 16,-7-5 64-16,7 5 16 0,-8-3-1040 0,8 3-208 0,-11-3-32 0,1 1-16 15,-1 1-752-15,1 1-128 0,1 0-48 0,-2 2 0 16,-1 3-176-16,0-1-32 0,0 0-16 0,2 4 0 16,-1 2-240-16,1 2 128 0,0 2-128 0,2 2 0 15,-2 0 0-15,1 1 0 0,2 0 0 0,6 0 0 16,2-2 0-16,3 0-160 0,0-2 160 0,4-1-128 16,-2 0 128-16,3-3-128 0,2-3 128 0,2 0-128 15,2-3-96-15,2-2-16 0,2-2 0 0,26-10 0 47,1-5-432-47,-5-2-96 0,-10 4 0 0</inkml:trace>
  <inkml:trace contextRef="#ctx0" brushRef="#br0" timeOffset="11824.684">5558 7877 41519 0,'-4'-10'912'0,"0"-2"192"0,4 1 48 0,0 1 0 0,-1 1-912 16,1 2-240-16,0 7 0 0,5-8 0 0,-5 8 1152 0,8-5 176 16,1 0 32-16,-9 5 16 0,0 0-576 0,10-1-112 15,-10 1-32-15,10 4 0 0,-1 3-272 0,-3 3-48 16,-1 2-16-16,-1 5 0 0,1 2-128 0,-3 2-48 16,0 1 0-16,-1 4 0 0,1 1-144 0,1 2 0 0,-3 0 0 0,-2 2 0 15,-1 3-224-15,0-1-80 16,0 1-16-16,1-1 0 15,4-2-1472-15,1-2-288 0,0-3-64 0,0-1-16 16,0-1-2064-16,-1-6-432 0</inkml:trace>
  <inkml:trace contextRef="#ctx0" brushRef="#br0" timeOffset="12259.142">5813 8159 16575 0,'1'-16'736'0,"0"6"160"0,2 1-720 0,-1-2-176 0,1-2 0 0,0 0 0 0,1 0 4928 0,-1 1 960 16,-1 2 192-16,-1 1 48 15,3 0-3472-15,-4 9-688 0,3-8-144 0,-3 8-32 16,0 0-832-16,0 0-192 0,0 0-16 0,0 0-16 16,0 0-96-16,0 0-32 0,-9 5 0 0,0 4 0 0,1 2-336 0,-2 3-64 15,-1 4-16-15,1 1 0 0,0-1-192 0,1 3 0 16,0 0 0-16,2 0 0 0,2 0 0 0,1 0 0 16,-1 0 0-16,4-3 0 0,2-1 0 0,2-3-192 15,-2-2 192-15,2-1-160 0,-1-2 160 0,3-2-128 16,-5-7 128-16,8 3-128 0,2-3 128 0,1-2-208 15,1-4 80-15,2-4 128 0,-5-1-304 0,4-2 64 16,1-1 16-16,-2 0 0 0,1-3 224 0,0 2-176 16,-1-2 176-16,-1 2-160 0,-3 0 160 0,-1 3 0 15,-2 0 0-15,0 1 0 0,-1 1 0 0,0 3 0 16,-4 7 0-16,0 0 0 0,0 0 0 16,0 0 0-16,0 0 0 0,0 0 0 0,0 0 0 15,0 0 0-15,-7 8 0 0,-1 2 0 0,1 0 0 0,3 0 0 0,1 1 0 16,1 0 0-16,0 0 0 0,2-1 0 0,2 1 0 15,-1-1 0-15,2 0-160 16,0 1 160-16,3 0 0 16,0-2-1024-16,3-1-80 0,2-2-32 0,0-2 0 15,0-1-912-15,1-3-192 0,3-2-48 0,1-1 0 16,2 0-1424-16,-1-5-304 0,3-2-48 0,-2-1-16 0</inkml:trace>
  <inkml:trace contextRef="#ctx0" brushRef="#br0" timeOffset="12608.338">6224 8088 1839 0,'2'-8'160'0,"0"-1"-160"16,-3 0 0-16,1 0 0 15,-1 1 6976-15,0 1 1376 0,-2-1 272 0,1 0 48 16,-1 1-4864-16,0 1-976 0,3 6-192 0,-5-5-32 0,5 5-1040 0,0 0-208 16,-5-4-32-16,5 4-16 0,-9-2-544 0,9 2-96 15,-9 1-32-15,0 4 0 0,1 1-352 0,0 3-80 16,-1 0-16-16,1 1 0 0,-3 0-192 0,1 1 0 16,1 0 0-16,1 0 0 0,1-1 0 0,1 1 0 15,-1 1 0-15,2 0 0 0,1 0 0 0,1-1 0 16,0-2 0-16,3-9 0 0,0 10 0 0,0-10 0 15,4 9 0-15,0 0 0 0,-4-9 0 0,7 7 0 16,1-2-128-16,1 0 128 0,-1-1 0 0,2 1-160 16,1-2 160-16,-1 1-128 0,-10-4 128 0,10 6 0 15,0-2 0-15,0 1 0 0,-1-2 0 0,-1 1 0 16,1 1 0-16,-9-5-128 0,0 0 128 0,0 0 0 16,6 8 0-16,-6-8 0 0,0 0 0 0,1 11 0 15,-1-2 0-15,-2 2 0 0,-5-1 0 16,-1-1 0-16,1 0 0 0,-1-2 0 0,-1 1-128 0,-1 0 0 0,0 0 0 31,-1 0-320-31,0 0-64 0,-1-1-16 0,2 0 0 16,3 1-1328-16,2 0-272 0,1-1-48 0,4-7-16 15,-5 7-1392-15,5-7-288 0,0 0-48 0</inkml:trace>
  <inkml:trace contextRef="#ctx0" brushRef="#br0" timeOffset="12975.545">6441 8076 21183 0,'0'0'1888'0,"0"0"-1504"0,0 0-384 0,-1-4 0 0,-1-2 3680 0,0 1 672 0,-1 0 128 0,0 2 16 0,3 3-2224 0,0 0-448 16,-3-3-96-16,-1 0 0 0,-2 0-896 0,0 2-160 16,-3 0-32-16,1 2-16 0,1 1-272 0,0 2-48 15,-2 0-16-15,-1 3 0 0,0 0-288 0,0 2 128 16,0 0-128-16,0 1 0 0,2-1 0 0,1 0 0 15,-2 0 0-15,2 4 0 0,1-4 0 0,4 1 0 16,2-1 0-16,0-9 0 0,-3 6 0 0,3-6 0 16,1 6 0-16,-1-6-144 0,5 7 144 0,2-3 0 15,-1 0 0-15,2-1 0 0,0 0 0 0,1 0-160 16,-1 1 160-16,1-1 0 0,1 0 0 0,0 2 0 16,0-1 0-16,-1 1 0 0,-1-1 0 0,0 1 0 15,-1 1 0-15,-1 1 0 0,0-1 0 0,-1 2 0 16,0 0 0-16,-3 0 0 0,-1 1 0 0,-1 0 144 15,-2 0-144-15,-1 4 128 0,-2 0-128 0,1-2 0 0,-2 0 0 16,-1-1 0-16,-1-1 0 16,-1 0-192-16,-1-2-13696 0,-1 1-2720 0</inkml:trace>
  <inkml:trace contextRef="#ctx0" brushRef="#br0" timeOffset="13611.714">4002 8955 24879 0,'-2'-9'2208'0,"2"-1"-1760"0,0-1-448 0,2 0 0 0,0 0 3376 0,-2 2 592 0,0 9 112 0,0-7 16 0,0 7-1920 0,0 0-384 16,0 0-64-16,0 0-32 0,0 0-736 0,-2 10-160 16,-1 3-32-16,1 6 0 0,1 4-528 0,1 4-112 15,-1 3-128-15,-1 3 176 0,0 1-176 0,-3 4 0 16,3 1 0-16,0-10 0 0,-2 2 0 0,3 3 0 15,-1 2 0-15,0 1 0 0,1 2-208 0,1-1-32 16,1 0 0-16,1-2 0 16,1-1-1344-16,2-1-272 0,-1-3-48 0,1-3-16 15,-1-4-1280-15,2-4-272 0,-1-4-48 0</inkml:trace>
  <inkml:trace contextRef="#ctx0" brushRef="#br0" timeOffset="14062.298">4273 9301 30975 0,'0'0'1376'0,"-3"-8"288"0,4 0-1344 0,1 0-320 0,-1 0 0 0,0 0 0 15,1 0 1792-15,-1 1 304 0,0-1 48 0,1 1 16 16,1 1-576-16,-3 6-112 0,0-8-32 0,0 8 0 16,0-7-640-16,0 7-128 0,-3-7-32 0,3 7 0 15,0 0-128-15,-7 0-48 0,7 0 0 0,-10 4 0 16,-1 0-176-16,2 4-32 0,-2 2-16 0,1 3 0 15,-2 3-240-15,1 1 0 0,0 2 0 0,1 1 0 0,1 0 0 0,2-1 0 16,2 2 0-16,3-6-160 16,-2-1 160-16,3 0-128 0,1-1 128 0,0 1-128 15,0-2 128-15,2-2-160 0,2-3 160 0,1-1-160 16,1-2-96-16,1-1-32 0,2 0 0 0,2-3 0 16,1-4-208-16,1-2-32 0,2-3-16 0,-2-2 0 0,0-1 208 0,0 0 32 15,1-3 16-15,4-4 0 0,-3 0 96 0,-3 2 0 16,-4 2 16-16,-1 3 0 0,-3 2 32 0,0 2 0 15,-2 2 0-15,-2 6 0 0,0 0 144 0,0 0-160 16,0 0 160-16,0 0-160 0,0 0 160 0,0 0-128 16,0 0 128-16,0 0-128 0,-1 9 128 0,0 2 0 15,-1 1 0-15,-1 0 0 0,3 0 0 0,-2 0 128 16,2 1-128-16,2-1 0 0,-1 0 0 0,2-1 0 16,0 0 0-16,0-1 0 0,2-1 0 0,-1 0 0 15,0-1 0-15,-4-8 0 16,9 5-384-16,0-3-80 0,0-2-32 0,1-2 0 15,0-2-1888-15,0-3-384 0,1-3-80 0</inkml:trace>
  <inkml:trace contextRef="#ctx0" brushRef="#br0" timeOffset="14537.188">4597 9004 17503 0,'-1'-19'1552'0,"-1"7"-1232"0,1-3-320 0,0 2 0 0,0 0 3664 0,0 1 688 0,1 1 128 0,1 2 16 16,0 1-1776-16,-1 8-352 0,0 0-80 0,0 0-16 15,0 0-800-15,0 0-176 0,0 0-16 0,0 0-16 16,2 11-432-16,1 3-96 0,-3 1-16 0,-1 4 0 0,-1 3-400 0,0 2-96 16,-1 0-16-16,1 4 0 0,0 0-208 0,0 2 128 15,-2 1-128-15,1 1 0 0,-1 1 0 0,1 0 128 16,1-3-128-16,0 1 0 0,1-1 0 0,1-3 0 16,2-1 0-16,-2-4 0 0,0-4 0 0,0-3 0 15,0-4 0-15,0-11 0 0,4 8 0 0,-4-8 0 16,0 0 0-16,0 0 0 0,0 0 0 0,8-5-192 15,-1-3 16-15,-1-2 0 0,1-2 16 0,2-2 0 16,-1-1 0-16,1-1 0 0,-1-1 160 0,1-1 0 16,1 0-144-16,-2 2 144 0,2-1 0 0,0 2 0 15,-2 1-144-15,1 3 144 0,-1 1 0 0,-1 2-160 16,-3 2 160-16,-4 6-128 0,7-5-48 0,-7 5 0 16,0 0 0-16,12 17 0 31,-1 5-192-31,-3-1-32 0,-3-5-16 0,-1 1 0 0,-3-2 288 0,-1 0 128 15,-1 0-128-15,-2-1 128 0,-1-1 0 0,0-1 0 16,-1-1 144-16,0-1-144 0,-2-1 192 0,2 0-64 0,0-2 0 0,-1 0-128 16,-5 0 176-16,2-2-176 0,1 0 160 0,-1-2-160 15,-2-1 0-15,0-1 0 16,-1-1 0-16,2 0 0 16,2-1-432-16,1 0-80 0,1-1 0 0,6 2-16 15,0 0-1744-15,0 0-352 0,0 0-64 0,0 0-9024 16,0 0-1824-16</inkml:trace>
  <inkml:trace contextRef="#ctx0" brushRef="#br0" timeOffset="15476.693">4885 9303 16575 0,'0'0'736'0,"0"0"160"0,0 0-720 0,0 0-176 0,0 0 0 0,0 0 0 0,0 0 3920 0,0 0 752 0,0 0 160 0,0 0 32 0,0 0-3136 0,10-4-608 16,-10 4-128-16,10-3-32 0,-2 0-464 0,-8 3-112 15,9-6 0-15,-1 2-16 0,-1 0 16 0,-1-2 16 16,1-2 0-16,-4 1 0 0,0-1-144 0,1-1-16 16,-3 0-16-16,1-1 0 0,0 1-64 0,-1-2-16 15,-1 0 0-15,0 0 0 0,-1-2-144 0,0 1 0 16,0 2 0-16,0 1 128 0,-1-1-128 0,-2 1 0 16,0 1 0-16,0 3 0 0,4 5 0 0,-7-5 0 15,0 3 0-15,7 2 0 0,-8 2 0 0,0 4 0 16,-1 1 0-16,0 3 0 0,0 1 0 0,2 3 0 15,-1 2 0-15,0 3 0 0,2 2-128 0,-1 1 128 16,1 1 0-16,3 1 0 0,0 0 0 0,3 1 0 16,3 1 0-16,-2-1 0 0,2-3-160 0,0-3 160 0,0-3 0 15,3-1-144-15,1-3 144 0,3-2 0 16,0-4 0-16,1-1 0 0,2-3 0 0,1-3 0 0,2-3 160 0,3-2-160 16,2-4 176-16,2-2-176 0,2-3 192 0,0 0-192 15,0-1 0-15,-1-4 0 16,0-2 0-16,0 0 0 0,2-4 0 0,-3-1 0 0,-2-3-128 0,-4-1 128 15,-1 0-160-15,-2 0 160 0,-1 0-160 0,-1 0 160 16,-1 0-176-16,-2 2 176 0,-1 0-192 0,-3 0 192 16,0 1-240-16,-2 1 64 0,-2 2 16 0,-2 2 0 0,-1 2 160 0,-3 2 0 15,1 3 0-15,-1 3 0 0,1 3 0 0,-1 4 176 16,5 6-48-16,-8 1 0 0,-2 4 16 0,0 4 0 16,0 4 0-16,0 4 0 0,1 5-144 0,0 4 0 15,-2 1 0-15,-3 4 0 0,-1 3 0 0,2 4 160 16,3 2-32-16,-2 4-128 0,1 1 256 0,1 2-48 15,1-1-16-15,4-2 0 0,3-2-192 0,2-3 0 16,2-3 128-16,-1-5-128 0,-1-4 0 0,1-5 0 16,0-2 0-16,2-5 0 0,4-2 176 0,-1-5-176 15,2-4 192-15,0-3-192 0,-8-1 160 0,10-4-160 16,1-4 128-16,0-3-128 0,1 0 0 0,0-4 0 16,-1-3 128-16,0-2-128 0,0-2 0 0,-1-1 0 15,-1-1-160-15,0 2 160 0,1 2-400 0,-1 0 16 16,-1 0 0-16,0 0 0 15,-2 0-240-15,1 5-32 0,-2 2-16 0,2 4 0 16,-4 0 16-16,-3 9 0 0,0 0 0 0,0 0 0 16,0 0 96-16,0 0 32 0,5 10 0 0,-3 3 0 0,-1 2 384 0,-1 2 144 15,1 1 0-15,-1 3-144 0,0 1 272 0,1 3 48 16,0-1 16-16,-1 0 0 0,0 0 128 0,0-1 48 0,0-1 0 0,0-1 0 16,-1-1 64-16,-1-1 16 15,-3-3 0-15,2-1 0 0,0-2 64 0,-3-2 32 0,2-4 0 0,4-7 0 16,-7 7-96-16,1-4-32 0,-2-2 0 0,0-1 0 15,0-2-128-15,-1-1-32 0,-1-3 0 0,1 0 0 0,0-1-96 0,3 1-32 16,-2-1 0-16,0 2 0 16,-1-3-128-16,2 1 0 0,1 1 0 0,6 6 0 15,-4-8 0-15,4 8 0 0,0 0 0 0,0 0 0 0,-1-7-128 16,1 7 128-16,0 0 0 0,0 0 0 16,0 0 0-16,10-3 0 0,0 0 0 0,-1 3 0 15,-1 0 0-15,1 3 0 0,1-1 0 0,1-1 0 16,2-1 0-16,1 0 0 0,2 0 0 0,-5 0 0 15,2-1 0-15,1 0 0 0,2-3 0 0,0 0 0 16,2 0 0-16,-1 0 0 0,1 0-192 0,1-2 192 0,-2-2 0 16</inkml:trace>
  <inkml:trace contextRef="#ctx0" brushRef="#br0" timeOffset="15883.599">5723 8721 23039 0,'0'0'1024'0,"0"0"192"0,0-6-960 0,0 6-256 0,0-4 0 0,0 4 0 0,0 0 3488 0,0 0 656 0,0 0 128 0,0 0 16 15,0 0-2224-15,0 0-448 0,0 0-80 0,0 0-32 0,1 9-800 0,-1 1-144 16,0 1-48-16,0 2 0 0,0 1-320 0,0 2-64 15,-1 0 0-15,0 2-128 0,0-1 0 0,0 1 0 16,1-1 0-16,-1 1 0 0,0 1-192 0,1-3-128 16,0-1-48-16,0 0 0 31,2-4-1568-31,1-3-320 0,0-4-64 0</inkml:trace>
  <inkml:trace contextRef="#ctx0" brushRef="#br0" timeOffset="16072.028">5866 8744 29887 0,'0'0'1328'0,"0"0"272"0,0 0-1280 15,0 0-320-15,0 0 0 0,0 0 0 0,0 0 1760 0,0 0 288 0,0 0 64 0,0 0 16 16,3 8-752-16,-2-1-160 16,2 2-16-16,-3 0-16 0,0 1-336 0,0 1-64 15,0 0-16-15,0 2 0 0,0 1-352 0,0 2-80 16,-3 0-16-16,3 2 0 0,0-1-320 0,3 2 0 0,-3 0 0 0,0 1 0 31,0 1-2208-31,0-2-464 0</inkml:trace>
  <inkml:trace contextRef="#ctx0" brushRef="#br0" timeOffset="21865.115">16102 7861 14735 0,'0'0'640'0,"-6"-1"160"0,-2-3-640 0,4 0-160 0,1-1 0 0,-1 0 0 0,1-1 5760 0,1 1 1136 0,0-1 208 0,0 2 64 0,-1 0-4400 0,1-1-864 16,-1 1-176-16,1 1-48 0,2 3-656 0,-6-4-144 15,1 2-32-15,-2 0 0 0,-1 1-352 0,0 0-80 16,0 2-16-16,-1 2 0 0,-2 1-224 0,0 3-48 0,-1 2-128 16,-1 2 192-16,-2 3-192 0,2 2 0 15,-1 1 0-15,1 2 0 0,1-2 0 0,0 4 0 0,2 2 0 0,1 1 0 16,2-2 0-16,3 0 0 16,1 0 0-16,1-3 0 0,1 0 0 0,4-2-128 0,1-2 128 0,4-1 0 15,2-2-192-15,2-2 192 0,2-1-192 0,2-2 192 16,4-3-160-16,1-1 160 0,3-3-128 0,7-3 128 15,1-1 0-15,-4-1 0 0,-2 0 0 32,-3-4-1856-32,-2 0-272 0,-1 0-64 0,-2 1-16 15,-1-2-1072-15,-2 1-224 0,0 0-32 0</inkml:trace>
  <inkml:trace contextRef="#ctx0" brushRef="#br0" timeOffset="22130.073">15863 8100 23039 0,'-7'0'2048'0,"1"0"-1648"16,-1-1-400-16,7 1 0 0,0 0 3728 0,0 0 672 15,0 0 128-15,0 0 16 0,0 0-2608 0,0 0-528 16,0 0-96-16,5-5-32 0,-1-2-640 0,3 2-144 15,-1-1-32-15,3 2 0 0,1-1-208 0,1 2-32 16,1-1-16-16,0 0 0 0,2 1-208 0,0 1 0 16,0 1 0-16,1 0 0 0,2-1 0 0,-1 0-256 0,2 2 16 0,1 0 16 31,0 0-1728-31,0 2-352 0,0-1-64 0,-3 0-9744 16,1-1-1968-16</inkml:trace>
  <inkml:trace contextRef="#ctx0" brushRef="#br0" timeOffset="22416.837">16545 7626 27647 0,'0'0'2448'0,"0"-8"-1952"0,2-1-496 0,1 1 0 16,0 0 2624-16,-3 8 448 0,0 0 64 0,0 0 32 15,0 0-1184-15,0 0-256 0,0 0-32 0,0 0-16 16,0 0-912-16,5 7-176 0,-4 3-32 0,-1 3-16 0,-1 4-272 0,1-3-48 16,-3 3-16-16,0 5 0 0,-2 4-208 0,1 2 144 15,-2 3-144-15,2 3 128 0,-2 4-128 0,2 1 0 16,-2 2 0-16,3 1 0 16,0 0-752-16,1-1-176 0,1 0-32 0,1-1-16 15,1-2-1376-15,1 0-272 0,-1-4-48 0,1-1-8912 16,0-6-1776-16</inkml:trace>
  <inkml:trace contextRef="#ctx0" brushRef="#br0" timeOffset="22698.58">16680 7620 8287 0,'-2'-9'736'0,"0"-1"-592"15,1 0-144-15,1 0 0 0,0 0 6528 0,1 2 1280 0,-1 0 256 0,0 8 64 16,0 0-5056-16,0 0-992 0,0 0-208 0,0 0-32 16,0 0-944-16,0 0-176 0,4 9-32 0,0 4-16 15,-4 3-288-15,0 6-64 0,-3 5-16 0,2-6 0 16,-1 4-176-16,0 5-128 0,-1 4 192 0,-1 4-192 16,0 4 128-16,-1 3-128 0,1 2 0 0,1 2 0 15,-1-1-608-15,2 2-176 0,0-3-48 0,1-2 0 16,1-2-1376-16,0-3-288 0,1-4-48 0,-1-3-9264 15,0-4-1856-15</inkml:trace>
  <inkml:trace contextRef="#ctx0" brushRef="#br0" timeOffset="23169.185">16528 7794 11055 0,'-11'-9'976'0,"7"4"-784"15,0 0-192-15,0-2 0 0,3 0 5264 0,2-1 1008 16,2 0 208-16,2-2 48 0,2 4-4608 0,4-2-928 16,0-1-176-16,3 0-48 0,2 1-304 0,2 0-64 15,1 0-16-15,-1 2 0 0,1 0-240 0,2 2-144 16,0-1 160-16,-1 3-160 0,0 0 0 0,-1 1 0 16,1 0 0-16,1 2 0 0,-1-1 0 0,0 2 128 15,-2 0-128-15,1 1 0 0,-1 1 0 0,-2-1 0 16,1 3 0-16,-2-2 0 0,-2 0 160 0,-1 2-160 0,-2 0 160 0,-2 2-160 15,-4 0 256-15,-1 1-64 16,-3-1 0-16,0 2 0 0,-4 0 80 0,-2 2 16 16,-4-1 0-16,-2 1 0 0,-4-2-96 0,2 2-32 0,-4 2 0 0,1 0 0 15,-2-1-32-15,0 0-128 0,-2-1 192 0,2 1-64 0,-1-1-128 0,1 0 128 16,2-1-128-16,1-1 128 16,1 0 96-16,3-1 16 0,1 1 0 0,2-1 0 15,1-1 80-15,3-2 0 0,5-6 16 0,-5 9 0 16,3-1 48-16,2-8 16 0,0 8 0 0,0-8 0 15,4 7-96-15,-4-7-32 0,9 8 0 0,0-1 0 16,2-2-80-16,1 1-32 0,-1 0 0 0,1 1 0 16,1-2-32-16,2 1 0 0,-2 0 0 0,1 3 0 0,1 0-128 0,-1 1 128 15,-2 1-128-15,0 0 128 0,0 2-128 0,-3-4 0 16,-1 0 0-16,0 1 128 0,2 1-128 0,-1 1-176 16,-1-1 48-16,1 0 0 15,-1 0-1600-15,1-1-320 0,1 0-64 0,0-3-10752 16,0-1-2160-16</inkml:trace>
  <inkml:trace contextRef="#ctx0" brushRef="#br0" timeOffset="23499.051">17147 7318 17503 0,'0'0'1552'0,"0"0"-1232"0,-4-6-320 0,4 6 0 0,0 0 4544 0,0 0 864 0,0 0 160 0,0 0 48 16,0 0-3088-16,0 0-608 0,-3 7-128 0,1 3-32 15,0 2-1056-15,1 5-224 0,-2 3-32 0,3 2-16 16,-1 1-288-16,0 2-144 0,0-1 160 0,-1 3-160 15,1 1 0-15,-1 1 128 0,0-2-128 0,1 2 0 0,1-3 0 0,-1 0-160 16,1-2 32-16,0-1 0 16,0-1-1440-16,1-2-288 0,-1-3-48 0,3-2-16 15,-3-2-1168-15,0-2-240 0,1-2-64 0</inkml:trace>
  <inkml:trace contextRef="#ctx0" brushRef="#br0" timeOffset="23933.102">17316 7350 9215 0,'0'0'400'0,"0"0"96"0,0 0-496 0,0 0 0 0,0 0 0 15,0 0 0-15,0 0 6272 0,0 0 1152 0,0 0 224 0,0 0 48 16,0 0-4880-16,0 0-960 0,0 0-208 0,1 10-48 16,-1-10-816-16,-1 10-160 15,-2-1-48-15,-1 1 0 0,0 0-224 0,-1 1-48 0,-4 0-16 0,-1 1 0 16,-1 1-160-16,-1 0-128 0,-3 0 192 0,1 2-192 16,0-1 144-16,1 2-144 0,-2 1 0 0,1-1 144 15,1-1-144-15,2-1 0 0,1-1 144 0,3-2-144 16,1-2 160-16,1 1-32 0,2-3-128 0,3-7 192 15,-1 7 96-15,1-7 16 0,0 0 0 0,0 0 0 16,4 8-48-16,2-3-16 0,-6-5 0 0,10 5 0 16,1-1-96-16,1 1-16 0,0-2 0 0,1 0 0 15,0-1-128-15,3 2 0 0,0-1 144 0,3 1-144 0,-1 1 0 0,0 0 0 16,0 2 0-16,-1 1 0 0,2-2 0 0,-2 2 0 16,-1 1 0-16,1 0 0 15,-2 2-848-15,-2-2-144 0,-3 1-32 0,2-1 0 16,0-2-1232-16,-1 0-256 0,-1 1-48 0,-1-2-15200 15</inkml:trace>
  <inkml:trace contextRef="#ctx0" brushRef="#br0" timeOffset="28887.019">17876 4323 23951 0,'-8'-5'2128'0,"3"-2"-1696"0,-2 0-432 0,9-15 0 0,-7 19 2400 0,-1-2 400 0,1-2 80 0,-2 0 0 0,0 1-768 0,-2 0-176 0,1 2-16 0,0-1-16 0,1 1-768 0,-2 1-160 0,-1-2-16 0,-1 3-16 16,-1 1-352-16,-1 0-64 0,-3 0-16 0,1 2 0 16,-1 2-256-16,1 2-48 0,1 1-16 0,-2 3 0 15,0 0-192-15,0 2 0 0,2 3 128 0,1 2-128 16,0 2 0-16,3 4 0 0,-1 2 0 0,4-4 0 16,1 4 0-16,-1 4 0 0,-1 3 0 0,2 5 0 15,1 4 0-15,-2 21 0 0,2-2 0 0,4-4 0 16,1 0 0-16,2-3 0 0,-1 0-128 0,2-17 128 0,1 4 0 0,-1 0 0 15,2 0 0-15,-1-1 0 0,-1-1 0 0,1-2 0 16,0-2 0-16,-2-2 0 16,1-3 0-16,-2-2 0 0,-1-3 0 0,0-2 0 0,-1-2-336 0,-2-1 32 15,0-2 16-15,1-2 0 16,-3-4-2064 0,0-3-400-16,-2 0-96 0</inkml:trace>
  <inkml:trace contextRef="#ctx0" brushRef="#br0" timeOffset="29108.602">17344 5093 39903 0,'-8'-1'880'0,"-1"0"176"0,1 0 32 0,2 0 48 0,0 0-912 0,6 1-224 16,0 0 0-16,0 0 0 0,0 0 0 15,0 0 0-15,7-2 0 0,2 1 1264 0,3-1 208 16,3 0 32-16,2-1 16 0,1-2-1136 0,3 1-208 15,1-1-48-15,11-2-128 0,-4-1 128 0,-2 1-128 0,-5-1 0 0,1-1 0 32,-1 0-496-32,-3-1-208 0,0 2-32 0,0 1-16 15,-1 0-2096-15,0 1-416 0,-3-2-96 0</inkml:trace>
  <inkml:trace contextRef="#ctx0" brushRef="#br0" timeOffset="29521.184">18120 4491 32591 0,'0'0'1440'0,"-4"-7"304"0,-1-1-1392 15,5 8-352-15,-1-8 0 0,-1 1 0 0,-1-1 1904 0,3 8 304 16,0 0 64-16,0 0 16 0,0 0-480 0,-9 0-80 0,9 0-32 0,-9 6 0 16,1 2-928-16,0 4-176 0,-1 4-32 0,0 5-16 15,-1 5-320-15,0 4-64 16,1 2-16-16,1 3 0 0,-2 3-144 0,1 2 0 0,1 1 0 0,2 6 0 15,-1 1 0-15,-2 3 0 0,3 2 0 0,1 1 0 16,4-1 0-16,1 0 0 0,1-1 0 0,1-6 0 31,3-6-576-31,-1-4 16 0,2-4 0 0,0-5 0 16,1-3-1088-16,2-6-208 0,0-3-64 0,-1-6 0 16,2-2-1168-16,0-4-240 0,1-4-64 0</inkml:trace>
  <inkml:trace contextRef="#ctx0" brushRef="#br0" timeOffset="29805.27">18081 5118 13823 0,'0'0'1216'0,"-8"-3"-960"0,0-2-256 0,8 5 0 0,-5-8 5072 0,5 8 976 16,-3-9 192-16,3 1 32 0,0 1-3968 0,5 0-816 16,3 0-144-16,1 2-48 0,0-2-496 0,1 2-96 15,-2-1-32-15,2 1 0 0,0 0-160 0,1 2-48 16,0 1 0-16,0 2 0 0,0 2-64 0,1 0-16 15,0 3 0-15,0 0 0 0,0 2-112 0,-1 2-16 16,-1 1-16-16,0 1 0 0,-1 2-112 0,-1 0 0 16,1 1-128-16,1 2 192 0,0-1-192 0,1 2 128 15,-2-1-128-15,1 1 0 0,0-1 0 0,0 1 128 16,-1-1-128-16,1-3 0 0,1-1 0 0,-1-2 0 16,0-2 0-16,2-1 0 0,-1-1-416 0,0 0 32 15,-2-2 0-15,0-2 0 16,1-3-1680-16,0-2-336 0,0-2-64 0,-2 0-9824 0,0-2-1984 0</inkml:trace>
  <inkml:trace contextRef="#ctx0" brushRef="#br0" timeOffset="30053.156">18412 4981 21183 0,'-9'-5'1888'0,"2"3"-1504"0,7 2-384 0,-6-3 0 15,6 3 3520-15,0 0 640 0,0 0 128 0,-7 0 32 16,7 0-2240-16,0 0-448 0,-8 5-96 0,2 4 0 16,-1 2-864-16,-1 2-160 0,0 3-48 0,-1 1 0 0,-3 3-272 0,0 3-48 15,-3 3-16-15,1 0 0 0,-2 2-128 0,0-1 0 16,1 1 0-16,0-1 0 0,4 1 0 16,3-3 0-16,-1 0-192 0,1-1 192 15,4-2-2576-15,2-3-400 0,0-4-80 0,4-4-13424 0</inkml:trace>
  <inkml:trace contextRef="#ctx0" brushRef="#br0" timeOffset="30387.628">18567 4670 19343 0,'0'0'1728'0,"0"0"-1392"0,-2-8-336 0,2 8 0 16,1-8 3616-16,-1 8 656 0,0 0 128 0,0 0 16 15,0 0-2224-15,0 0-448 0,0 0-80 0,8 0-32 16,-8 0-480-16,10 7-112 0,-1 2-16 0,-1 2 0 16,0 1-336-16,-2 2-80 0,1 2-16 0,0 4 0 15,1 3-160-15,-1 2-48 16,-3 2 0-16,2 2 0 0,-1 0-192 0,0 4-32 0,-3 3-16 0,0 1 0 0,0 1-144 15,0 1 0-15,-2-2 0 0,0 0 128 0,-2-1-128 0,0-2 0 16,-1-3 0-16,-1 0 128 0,0-2-128 16,-2 0 0-16,0-3 0 0,-2-1 0 0,0-3-288 15,1-3-32-15,-1-1-16 0,0-3 0 16,1-1-2512-16,2-7-496 0,0-3-112 0</inkml:trace>
  <inkml:trace contextRef="#ctx0" brushRef="#br0" timeOffset="34257.512">18994 5073 14735 0,'0'0'640'0,"-8"0"160"0,8 0-640 0,-8-2-160 0,8 2 0 0,0 0 0 0,0 0 5696 0,0 0 1120 0,0 0 224 0,0 0 32 16,0 0-4192-16,0 0-832 0,0 0-160 0,0 0-32 0,0 0-928 0,0 0-176 15,0 0-48-15,0 0 0 0,0 0-336 0,0 0-80 16,10-1-16-16,-1 1 0 15,-9 0-144-15,11-1-128 0,2 0 192 0,1 0-192 16,2 0 0-16,0-1 0 0,1 0 0 0,0 0 0 16,3-1 0-16,2-1 0 0,0 1-240 0,0 2 80 15,-1-1-1360-15,0 0-272 0,1 1-48 0,-2-1-16 16,-4 2-1936-16,2 0-400 0</inkml:trace>
  <inkml:trace contextRef="#ctx0" brushRef="#br0" timeOffset="34463.659">19110 5174 11055 0,'-15'4'976'0,"-1"0"-784"15,1 2-192-15,2-2 0 0,2-1 6528 0,3 1 1248 16,8-4 256-16,0 0 48 0,0 0-5200 0,0 0-1024 16,0 0-224-16,0 0-32 0,0 0-880 0,0 0-160 15,11-1-48-15,3-2 0 0,3 0-304 0,0 0-64 0,3-2-16 16,6 0 0-16,-3-1-128 0,2 0 0 15,0 0-192-15,1 2 192 16,-1 1-1472-16,-1-1-192 0,-1 3-16 0,-2-1-16 16,-2 0-1312-16,-2 2-256 0,0 0-48 0</inkml:trace>
  <inkml:trace contextRef="#ctx0" brushRef="#br0" timeOffset="34990.495">19931 5052 11055 0,'0'0'480'0,"0"0"112"0,0 0-464 0,0 0-128 16,0 0 0-16,0 0 0 0,-2-10 5824 0,2 10 1136 15,-5-9 224-15,5 9 48 0,-4-11-4096 0,2 2-816 16,2 9-160-16,0 0-48 0,-7-9-1040 0,1 2-224 15,6 7-32-15,-7-6-16 0,0 0-368 0,7 6-80 16,-11-1-16-16,0 0 0 0,1 1-80 0,-1 3-32 16,0 2 0-16,-1 2 0 0,0 3-224 0,-2 2 144 15,-1 2-144-15,1 0 128 0,0 1-128 0,2 2 0 0,2-1 0 0,3 1 0 16,2-1 0-16,1 2 0 0,2 0-128 0,1-3 128 16,2-3 0-16,3 0 0 0,0-2-144 0,3 0 144 15,0-1 0-15,3-4-160 16,1-3 160-16,1-2-128 0,1 2 128 0,1-5-208 0,-1-1 80 0,0-2 128 15,0-2-160-15,0-2 160 16,1-1 0-16,-1-2-144 0,-1-4 144 0,0 4 0 0,0 1 0 0,-2 0 0 16,-2 0 0-16,-4 1 0 0,2 1 0 0,-4 1 0 15,0 1 0-15,-2 8 0 0,2-8 0 0,-2 8 128 16,0 0-128-16,0 0 0 0,0 0 128 0,0 0-128 0,0 0 0 0,-9 4 144 16,2 1-144-16,0 4 0 0,1 1 0 0,0 1 0 15,1 0 0-15,0 2 0 16,1 1 0-16,0 1 0 0,2-2 0 0,2 0 0 15,0 0 0-15,2 1 0 0,2-2 0 0,0 0 0 16,1-1-160-16,0-1 16 0,3 0 0 0,-3-2 0 16,-5-8-1312-16,7 8-256 0,-7-8-48 0,9 9-11552 15,-2-3-2320-15</inkml:trace>
  <inkml:trace contextRef="#ctx0" brushRef="#br0" timeOffset="35624.519">20208 4494 8287 0,'0'0'736'0,"0"0"-592"0,1-10-144 0,0 1 0 0,2 2 5616 0,-3 7 1088 16,4-7 208-16,-4 7 64 0,3-8-3776 0,-3 8-736 16,2-8-160-16,-2 8-16 0,0 0-880 0,0 0-192 15,0 0-16-15,0 0-16 0,0 0-400 0,0 0-80 16,-7 0 0-16,-1 5-16 0,0 2-256 0,-2 4-48 0,-3 2-16 0,0 4 0 16,-1 1-368-16,-2 2 144 15,2 2-144-15,1 2 0 0,1 0 0 0,1-1 0 0,1 0 0 0,2 1 0 16,0 1 0-16,4 0 0 0,2-3 0 15,1-1 0-15,1-5-288 0,3-1-16 0,1-2 0 0,1-2 0 32,0 0-352-32,3-2-80 0,1-1-16 0,3-2 0 15,-2-2-912-15,3-2-192 0,1-1-48 0,0-1 0 16,0-1-640-16,-1-2-128 0,0-1-16 0</inkml:trace>
  <inkml:trace contextRef="#ctx0" brushRef="#br0" timeOffset="36008.086">20333 4519 16575 0,'0'0'736'0,"3"-8"160"0,-3 8-720 0,2-8-176 15,-2 8 0-15,0 0 0 0,2-7 4224 0,-2 7 800 16,0 0 160-16,0 0 48 0,0 0-2544 0,0 0-512 15,0 0-112-15,0 0-16 0,0 0-928 0,1 10-192 16,-1 2-32-16,-1 1-16 0,0 1-336 0,0 2-64 16,-1-1-16-16,-1 0 0 0,1 1-272 0,0 0-48 15,-1 2-16-15,-1 0 0 0,0-1-128 0,1 1 160 16,-1-1-160-16,1 0 160 0,1-3-160 0,0-1 0 16,0-1 0-16,2-1 0 0,-2-1 0 0,2-2 0 15,0-8 128-15,0 0-128 0,0 0 0 0,0 0 0 16,7 4 0-16,1-2 128 0,-8-2 0 0,11-5 0 15,0 0 0-15,1-2 0 0,2-1-128 0,-4 3 0 16,-1-1 144-16,2-1-144 0,0 0 0 0,3 0-240 16,0 0 48-16,2 0 0 15,-2-1-1088-15,2 2-192 0,-1 0-64 0,-2 2 0 0,1 1-992 0,-1-1-208 0,0 1-32 0,-1 0-13568 16</inkml:trace>
  <inkml:trace contextRef="#ctx0" brushRef="#br0" timeOffset="36341.513">20747 4373 11967 0,'0'0'1072'0,"0"0"-864"0,-3-3-208 0,3 3 0 0,0 0 4960 0,0 0 944 16,0 0 192-16,0 0 48 0,-5 5-3712 0,3 0-752 15,0 1-144-15,1 1-16 0,1 2-512 0,0 2-112 16,1 2 0-16,0 0-16 0,0-1-384 0,0 1-80 16,0 1-16-16,0 0 0 0,1 2-224 0,-1 0-48 0,0 3-128 0,0 0 192 15,0-1-192-15,-1 1 0 16,0-1 0-16,0 0 0 0,-1 1 0 0,0 0 0 15,0-2 0-15,0 1 0 16,-2-1-1152-16,1-1-320 0,-1 1-64 0,0-1-10736 16,-2-2-2144-16</inkml:trace>
  <inkml:trace contextRef="#ctx0" brushRef="#br0" timeOffset="37810.907">20847 5045 26543 0,'0'0'1168'0,"0"0"256"0,0 0-1136 0,0 0-288 0,0 0 0 0,0 0 0 0,0 0 2256 0,0 0 400 0,0 0 80 0,0 0 16 0,0 0-560 0,0 0-96 16,0 0-32-16,0 0 0 0,0 0-928 0,0 0-192 16,0 0-48-16,0 0 0 0,0 0-320 0,0 0-64 15,7 4 0-15,2-1-16 0,0 1-240 0,4-1-64 16,-1 0 0-16,2-1 0 0,1 0-192 0,2-1 0 16,2-1 0-16,-2 0 0 0,2 0 0 0,0 0 0 15,0-1 0-15,0-1-160 16,0 0-1360-16,3 0-272 0,-1 0-48 0,-3 0-11664 15,-2-2-2352-15</inkml:trace>
  <inkml:trace contextRef="#ctx0" brushRef="#br0" timeOffset="38013.71">20936 5170 26719 0,'-14'4'2368'0,"2"1"-1888"16,1-1-480-16,2 1 0 0,9-5 2800 0,0 0 464 15,0 0 80-15,0 0 32 0,0 0-1680 0,0 0-336 16,0 0-64-16,9 4-16 0,3-2-768 0,3-2-144 0,1-2-48 0,4-1 0 0,4-2-320 0,0 0 0 16,2-3 0-16,3 0-128 15,0 0 128-15,-1 0-128 0,-1 1 128 0,-3 1-128 16,-1-2-1696-16,1 0-336 0,-2 1-64 0,1-2-15168 16</inkml:trace>
  <inkml:trace contextRef="#ctx0" brushRef="#br0" timeOffset="39193.078">21805 3290 29247 0,'-2'-12'1296'0,"1"4"272"0,0 1-1248 0,1 7-320 0,1-8 0 0,-1 0 0 0,1-1 1728 0,-1 9 272 0,0 0 64 0,0 0 16 16,0 0-48-16,0 0-16 15,0 0 0-15,0 0 0 0,0 0-1184 0,0 9-224 16,0 2-48-16,1 5-16 0,0 1-256 0,-1 5-48 16,0 2-16-16,0 6 0 0,0 3-80 0,-1 7-16 0,1 5 0 0,-1 5 0 15,-1 8-128-15,0 5 160 16,-2 7-160-16,0 5 160 0,1 4-160 0,-3 9 0 0,0 6 0 15,0 5 0-15,3 4 0 0,-1 3 128 0,-1 3-128 0,-1 1 0 16,1 1 128-16,1 2-128 0,-1-1 0 0,2-4 128 16,0-3-128-16,3 1 0 15,0 0 0-15,0-3 0 0,0-6 176 0,2-1 0 0,2-2 0 0,-1-2 0 0,0-3 224 0,-1-4 48 16,1-7 16-16,0-3 0 0,1-5-112 0,-2-22-32 16,1 0 0-16,1 22 0 0,-3-7-16 0,1-7-16 15,0-7 0-15,1-4 0 0,0-3-64 0,-1-3-16 16,-1-3 0-16,0-1 0 0,1-5-64 0,-2 1-16 15,-2-3 0-15,1-2 0 0,0-2 0 0,0-8-128 16,-2 1 192-16,2 6-64 0,1-4-128 0,-1-1 160 16,0-4-160-16,-1-2 160 0,0-1-160 0,0 0 0 15,0-1 144-15,0-1-144 0,0-2 0 0,0 1 128 16,1 0-128-16,1-8 0 0,-2 8 0 0,-1-2 0 16,3-6 0-16,0 8 128 0,-3-2-128 0,3-6 0 15,0 0 0-15,-2 8 128 0,2-8-128 0,-2 7 0 16,2-7 0-16,0 0 0 0,0 0 0 0,-3 6 0 15,3-6 0-15,0 0 128 0,0 0-128 0,-2 7 0 16,2-7 0-16,0 0 0 0,0 0 0 0,0 0 0 0,-3 7 0 0,3-7 0 16,0 0 0-16,0 0 0 15,-3 4 0-15,3-4 0 0,0 0 0 0,0 0 0 16,-4 4 0-16,4-4-128 0,0 0 128 0,0 0 0 0,0 0 0 0,0 0 0 16,-5 5 0-16,5-5 0 15,0 0 0-15,0 0 0 0,0 0 0 0,0 0 0 16,0 0 0-16,0 0 128 0,0 0-128 0,0 0 128 0,0 0-128 0,0 0 128 15,0 0-128-15,11 1 128 0,0-1-128 0,0 0 128 16,-11 0-128-16,16-1 128 0,1 0-128 0,2 0 128 16,0-1-128-16,2 2 0 15,0-2 0-15,2 1 0 0,0 0 0 0,2 1 0 0,-1-1 0 0,-1 0 0 16,0 1 0-16,-1 0 0 0,0-1 0 0,-3 2 128 16,-3 0-128-16,-2 1 0 0,0-1 0 0,-2 0 0 15,-2-2-656-15,-2 1-48 16,1 1-16-16,-9-1 0 0,0 0-1488 0,0 0-288 15,0 0-64-15,0 0-16 0</inkml:trace>
  <inkml:trace contextRef="#ctx0" brushRef="#br0" timeOffset="39893.819">21715 3332 10127 0,'0'0'448'0,"0"0"96"0,0 0-544 0,-8 0 0 0,8 0 0 0,0 0 0 0,0 0 5392 0,0 0 976 15,0 0 192-15,0 0 32 0,0 0-3424 0,0 0-688 0,0 0-144 0,0 0-32 16,0 0-960-16,0 0-208 0,10 2-48 0,1-2 0 15,0 0-432-15,1 0-80 0,0-1-32 16,4 0 0-16,3 0-304 0,1 0-64 0,4 0-16 0,1-2 0 16,0 1-160-16,3-1 0 0,-1 0 0 0,2-1 128 15,-1 1-128-15,0-1 0 0,-1-1 0 0,-2 1 0 32,-1-2-1536-32,-2 2-272 0,-1 0-64 0,-4-1-17904 0</inkml:trace>
  <inkml:trace contextRef="#ctx0" brushRef="#br0" timeOffset="41061.981">22646 3227 23951 0,'0'0'1056'16,"2"-7"224"-16,2 0-1024 0,-4 7-256 0,6-9 0 0,-2 1 0 0,-2-1 2240 0,1 1 400 0,-3 8 80 0,3-9 16 0,-1 2-592 0,-2 7-112 16,0-9-32-16,0 9 0 0,0 0-720 0,-2-9-128 15,-1 2-48-15,3 7 0 0,0 0-368 0,-8-3-80 16,0 2-16-16,0 1 0 0,1 2-384 0,-2 3-64 0,-1 2-32 0,0 4 0 15,-3 1-160-15,1 5 0 0,-1 2 0 0,-1 3 0 16,0 1 0-16,0 1 0 16,0 1 0-16,0 3 0 0,2 0 0 0,3 3 0 0,0 0 0 0,1 1 0 15,1 0-144-15,1-2 144 0,0 1 0 0,3-1 0 16,1-1-128-16,2-1 128 0,0 1 0 0,1-2 0 16,0 0-336-16,2-4 32 0,-2-3 16 0,3-3 0 31,0 0-992-31,-1-2-192 0,1-1-32 0,-1-2-16 15,0-1-1472-15,-2-1-288 0</inkml:trace>
  <inkml:trace contextRef="#ctx0" brushRef="#br0" timeOffset="41328.083">22288 3653 11055 0,'0'0'976'0,"-8"-4"-784"15,1-1-192-15,0 1 0 0,7 4 4640 0,-5-4 880 16,5 4 176-16,0 0 48 0,-4-7-3056 0,4 7-592 16,0 0-128-16,0 0-32 0,0 0-704 0,7-6-144 15,-7 6-16-15,11-4-16 0,0 0-608 0,0 0-128 16,0 2-32-16,2 0 0 0,4 0-144 0,0 0-16 16,3 0-128-16,-1-1 192 0,1 0-192 0,2 0 0 15,1-1 0-15,-1 2 0 0,-1-1 0 0,-2-1 0 16,0 0 0-16,-1 1-160 15,0-1-1888-15,-2 0-368 0,-1-1-80 0,-4 1-14416 0</inkml:trace>
  <inkml:trace contextRef="#ctx0" brushRef="#br0" timeOffset="42045.432">22712 3782 26895 0,'0'0'1184'0,"0"0"256"0,0 0-1152 0,1-7-288 0,-1 7 0 0,1-6 0 0,-1 6 2384 0,0 0 432 0,0 0 64 0,0 0 32 0,0 0-736 0,0 0-128 15,0 0-48-15,0 0 0 0,0 0-976 0,0 0-192 16,0 0-32-16,0 0-16 0,0 0-384 0,3 11-80 16,0 0 0-16,0 1-16 0,-1 2-304 0,0 0 128 15,-1 2-128-15,1-2 0 0,1-2 128 0,-2 1-128 16,0 1 0-16,0 0 0 0,1 1 0 0,-1 1-176 16,-2-1 32-16,1 0 0 15,0 0-1296-15,-1 1-256 0,0-1-48 0,0-1-16 16,0-1-1248-16,0-1-256 0,-1-2-64 0</inkml:trace>
  <inkml:trace contextRef="#ctx0" brushRef="#br0" timeOffset="42416.264">23188 3218 4607 0,'1'-7'400'0,"0"-1"-400"16,0 1 0-16,-1 7 0 0,2-10 6560 0,1 1 1232 16,-3 9 240-16,1-9 48 0,-1 9-4448 0,0 0-896 15,0 0-176-15,0 0-48 0,0 0-1200 0,0 0-240 16,0 0-48-16,0 0-16 0,-6 7-624 0,-3 6-128 15,1 3-32-15,1-2 0 0,-1 2-224 0,-4 10 128 16,0 1-128-16,1 3 0 0,0 0 0 0,1 1 0 16,-1-1 0-16,2 1 0 0,2 1 0 0,0 1 0 15,2-2 0-15,1 0 0 0,1-1 0 0,3-1-256 16,2-3 48-16,2-1 16 16,0-5-448-16,1-2-64 0,2-3-32 0,3-4 0 15,1-2-1328-15,1-5-272 0,-1-2-48 0,2-4-9216 16,2-2-1840-16</inkml:trace>
  <inkml:trace contextRef="#ctx0" brushRef="#br0" timeOffset="42712.418">23243 3512 23951 0,'0'0'1056'0,"0"0"224"0,-6-2-1024 0,6 2-256 0,0 0 0 0,0 0 0 16,0 0 2688-16,0 0 496 0,0 0 80 0,0 0 32 15,0 0-1488-15,11-2-288 0,-2 0-64 0,-1 1-16 16,0 0-720-16,3-1-144 0,1 1-16 0,-3 1-16 16,0 1-224-16,5 2-64 0,-3-1 0 0,-4 1 0 15,1 0-256-15,3 3 0 0,0 1 128 0,0 0-128 16,-2 2 0-16,-3-2 0 0,1 0 0 0,4 4 0 16,-1-1 0-16,0 1 0 0,-1-1 0 0,-1 0 0 0,1-1 0 0,0 0 0 15,0-1 0-15,0 0 0 0,1-2-224 0,-1-2-48 16,1 0-16-16,1-1 0 15,1-1-1136-15,1-1-240 0,-2-1-32 0,-2-1-16 16,1-1-1248-16,0-2-256 0,0-2-48 0,0 0-16 0</inkml:trace>
  <inkml:trace contextRef="#ctx0" brushRef="#br0" timeOffset="42927.215">23554 3428 27359 0,'0'0'1216'0,"0"0"240"0,0 0-1168 0,-7-1-288 0,7 1 0 0,0 0 0 16,-9 2 1536-16,9-2 240 16,-8 4 48-16,3 1 16 0,5-5-320 0,-8 8-64 15,1 2-16-15,4-2 0 0,-3 1-848 0,-3 6-160 16,-1 2-48-16,-1 1 0 0,-1 1-208 0,-2 1-48 0,2 0-128 0,0-1 192 16,0 0-192-16,1 1 0 0,1 0 0 0,2-2 0 31,3-1-1456-31,3-2-224 0,1-1-48 0,3-3-9328 0,-2-11-1856 0</inkml:trace>
  <inkml:trace contextRef="#ctx0" brushRef="#br0" timeOffset="43196.923">23731 3366 32079 0,'0'0'1408'0,"0"0"320"15,-4-4-1392-15,4 4-336 0,0 0 0 0,0 0 0 0,0 0 1440 0,0 0 224 16,0 0 32-16,0 0 16 0,0 0-512 0,0 0-112 16,7 7 0-16,0 0-16 0,1 0-496 0,0 1-80 15,-1 3-32-15,1 1 0 0,-1 2-144 0,0 0-48 16,1 2 0-16,-1 1 0 0,-3 2-272 0,0 0 128 16,1 1-128-16,-1 2 0 0,-2-1 128 0,0 1-128 15,-2 1 0-15,0 1 0 0,-3 1 0 0,0 1 0 0,-2 0 0 0,-3 1-144 31,-2-3-1808-31,-3 0-352 0,-4-1-80 0</inkml:trace>
  <inkml:trace contextRef="#ctx0" brushRef="#br0" timeOffset="43953.592">22931 4554 27647 0,'-9'-2'2448'0,"9"2"-1952"0,0 0-496 0,-9 0 0 0,2 1 2240 0,7-1 336 0,-8 2 80 0,8-2 16 0,-7 3-1024 0,7-3-208 15,0 0-32-15,0 0-16 0,-4 7-896 0,4-7-176 16,-3 9-48-16,3-9 0 0,-1 11-272 0,1-1 0 15,2 0 0-15,1 0-144 16,-2-1-3072-16,-1 1-624 0</inkml:trace>
  <inkml:trace contextRef="#ctx0" brushRef="#br0" timeOffset="44137.316">22876 5038 27647 0,'0'0'2448'0,"0"0"-1952"0,0 0-496 0,0 0 0 16,0 0 2240-16,0 0 336 0,0 0 80 0,0 0 16 16,0 0-1232-16,0 0-240 15,0 0-48-15,0 0-16 0,3 11-848 0,-1-2-160 0,-2-9-128 0,1 9 144 16,0 1-1024 0,-1-1-208-16,-2 1-32 0,1 1-16256 0</inkml:trace>
  <inkml:trace contextRef="#ctx0" brushRef="#br0" timeOffset="44302.082">22885 5440 21183 0,'0'0'1888'0,"-6"3"-1504"15,-1 0-384-15,7-3 0 0,0 0 3536 0,0 0 640 16,0 0 128-16,0 0 32 0,0 0-2224 0,0 0-432 16,1 9-80-16,-1-9-32 0,5 8-928 0,-5-8-176 15,6 6-32-15,1 1-16 16,0-2-1152-16,1 1-224 0,-8-6-64 0</inkml:trace>
  <inkml:trace contextRef="#ctx0" brushRef="#br0" timeOffset="45179.954">22511 6349 26495 0,'0'0'1168'0,"5"-7"240"0,-2-2-1120 0,2 0-288 0,-1-1 0 0,0 1 0 0,0 0 2272 0,0 1 400 0,-3-1 80 0,0 0 0 0,-1-1-528 0,0 1-112 15,-1 2-32-15,0-1 0 0,-3 0-864 0,0 1-192 16,0-1-16-16,-2 1-16 0,-1 2-320 0,-1-1-64 16,-2 1-16-16,0 1 0 0,-1 3-304 0,0 1-64 15,-1 0-16-15,-1 4 0 0,-2 1-208 0,-1 2 0 16,-1 0 0-16,0 3 0 0,-1 5 0 0,1 2 0 15,0 3 0-15,2 3 0 0,-2 4 0 0,3 0-128 16,1 1 128-16,2 5 0 0,0 2-144 0,3 1 144 16,2 1 0-16,1 2-144 0,3 2 144 0,1-1 0 15,1-1 0-15,0-1 0 0,0 0 0 0,2-2-160 16,0-2 160-16,1 0 0 0,-1-1-288 0,-1 0 48 16,0-1 16-16,-1-3 0 15,-1-5-960-15,0-2-192 0,0-3-32 0,-2-2-16 16,1 0-1184-16,0-2-224 0,0-3-48 0,0-3-16 0</inkml:trace>
  <inkml:trace contextRef="#ctx0" brushRef="#br0" timeOffset="45391.05">22125 6776 17503 0,'0'0'1552'0,"-6"-3"-1232"15,6 3-320-15,0 0 0 0,0 0 4816 0,0 0 912 16,0 0 176-16,0 0 48 15,0 0-3600-15,0 0-720 0,0 0-144 0,0 0-16 16,0 0-768-16,10 2-128 0,1 1-48 0,3-1 0 16,2 1-336-16,2-2-64 0,0-1 0 0,3-2-128 0,-1-3 144 0,5 2-144 15,0-2 0-15,1 0 144 16,0-2-704-16,1 1-144 0,3 1-16 0,-3 0-16 16,1-2-2736-16,-4 1-560 0</inkml:trace>
  <inkml:trace contextRef="#ctx0" brushRef="#br0" timeOffset="45981.931">22521 6941 19343 0,'-6'-9'848'0,"2"4"192"0,2-2-832 0,2 7-208 0,-4-6 0 0,4 6 0 0,0 0 4416 0,0 0 832 0,0 0 160 0,0 0 32 0,0 0-2752 0,0 0-576 16,0 0-96-16,0 0-32 0,0 0-1104 0,0 0-240 15,-2 9-32-15,1 4-16 0,-1 2-208 0,2 1-32 16,0 2-16-16,0 1 0 0,2 2-208 0,-1 0-128 0,0 2 160 0,-1 0-160 16,0-1 0-16,0 1 0 15,2 1 0-15,-2 1 0 0,0 0 0 0,0-2 0 0,0-1 0 16,0-1 0-16,-1-2 0 0,1-1-128 0,0-4-16 0,0 1 0 31,0-2-976-31,0-1-192 0,0-1-32 0,1-2-16 16,-1-9-944-16,0 0-192 0,0 0-48 0,0 0-9072 15,0 0-1824-15</inkml:trace>
  <inkml:trace contextRef="#ctx0" brushRef="#br0" timeOffset="46382.142">22676 6983 4607 0,'0'0'400'0,"0"0"-400"15,0 0 0-15,5-7 0 0,-5 7 6400 0,4-7 1184 16,0-1 240-16,-4 8 48 0,0 0-4272 0,0 0-848 16,0 0-192-16,0 0-16 0,0 0-1040 0,0 0-208 15,0 0-32-15,0 0-16 0,0 0-608 0,0 0-128 16,-8 5-32-16,1 2 0 0,-3 0-288 0,2 0-64 15,-5 2-128-15,-1 1 192 0,0 0-192 0,0 2 0 16,-1-1 0-16,2 0 0 0,0 0 0 0,-1 1 128 16,0 1-128-16,2-1 0 0,1-1 0 0,1 0 0 15,2 0 0-15,1-1 0 0,3 0 0 0,0-2 128 16,4-8-128-16,-1 10 0 0,1-1 0 0,0-9 176 16,5 7-176-16,1 0 160 0,1-2-160 0,2 1 192 0,0-1-192 0,4 1 192 15,-1-2-192-15,1 0 128 16,0-1-128-16,1 0 128 0,-2 2-128 0,3-1 0 15,0-1 0-15,-1 2 0 0,0 0 0 0,-2 1 0 16,-2-1 128-16,0 2-128 0,-1-2 0 0,1 2 0 0,-1-2 0 0,0 3 0 31,-1 0-832-31,0-1-112 0,0 0-16 0,-8-7 0 16,9 9-1152-16,-1-1-256 0,-8-8-32 0,10 5-9888 0,-10-5-1968 0</inkml:trace>
  <inkml:trace contextRef="#ctx0" brushRef="#br0" timeOffset="46932.782">23174 6347 12895 0,'3'-7'1152'0,"0"0"-928"0,-1-1-224 0,2 0 0 0,-2 0 3584 0,0-1 688 16,0 0 128-16,-2 9 16 0,3-8-1344 0,-3 8-256 0,1-7-64 0,-1 7-16 16,-1-8-848-16,1 8-160 0,0 0-48 0,0 0 0 15,0 0-592-15,-8-3-112 0,-1 4-16 0,0 4-16 16,0 4-496-16,0 4-112 0,-2 3-16 0,-3 4 0 15,-1 6-192-15,0 2-128 0,-1 4 128 0,2 2-128 16,1 3 0-16,2-1 0 0,1 1 0 0,2 3 0 16,0 0 0-16,4-1 0 0,3 2 0 0,1-4-128 15,2-3 128-15,2-2 0 0,2-4 0 0,2-4 0 16,2-3-224-16,-2-2 32 0,2-3 16 0,2-3 0 16,-1-5-368-16,1-3-80 0,2-1-16 0,-3-3 0 15,-1-4-1920-15,2-1-384 0,1-2-64 0,-1-2-14528 16</inkml:trace>
  <inkml:trace contextRef="#ctx0" brushRef="#br0" timeOffset="47282.652">23269 6681 6447 0,'0'0'576'0,"0"0"-576"15,0 0 0-15,4-6 0 0,-4 6 4656 0,1-8 816 16,-1 8 160-16,3-9 48 0,0 3-2336 0,-3 6-464 16,0 0-80-16,4-7-32 0,-4 7-608 0,0 0-128 15,0 0-32-15,0 0 0 0,0 0-720 0,0 0-128 0,0 0-48 0,0 0 0 16,0 0-496-16,0 0-96 0,0 0-32 0,8 2 0 16,-8-2-240-16,8 5-48 0,-8-5-16 0,6 6 0 15,0 2-176-15,4 3 0 0,-1-2 0 0,1 1 128 16,-2 0-128-16,0 0 0 0,2-3 0 0,1 2 0 15,0-2 0-15,1-1 0 0,0 1 0 0,1-1 128 16,0 0-128-16,-1-2 0 0,0 0 0 0,2-2 0 0,-1-1 0 0,2 0-176 16,-4-1 176-16,1 0-128 0,1-1-208 0,-1 0-48 15,-1 0 0-15,0 0 0 16,-1-2-944-16,-1 3-192 0,-9 0-32 0,11-1-16 16,-2 0-864-16,-9 1-160 0,0 0-32 0,0 0-8608 15,0 0-1712-15</inkml:trace>
  <inkml:trace contextRef="#ctx0" brushRef="#br0" timeOffset="47532.324">23564 6592 911 0,'0'0'0'0,"-5"-4"0"0,5 4 0 0,0 0 0 15,-7-2 6832-15,7 2 1280 16,0 0 256-16,-8 0 48 0,8 0-5328 0,-7 4-1056 15,1 2-224-15,1 0-32 0,-2 3-368 0,0 2-80 16,0 1-16-16,1 4 0 0,-3 0-944 0,2 3-192 0,-3 1-48 0,-1 0 0 16,-1 2-128-16,0 2 0 15,-2 1 0-15,1 1 0 0,1 0 0 0,2-2 0 0,0-1 0 0,4-1 0 32,1 0-624-32,2-1-144 0,1-3-48 0,3-1 0 15,1-4-1584-15,3-3-320 0,1-4-64 0,3-4-12128 0</inkml:trace>
  <inkml:trace contextRef="#ctx0" brushRef="#br0" timeOffset="47833.139">23748 6389 35823 0,'0'0'1584'0,"-2"-8"336"0,2 8-1536 0,0 0-384 15,1-8 0-15,-1 8 0 0,0 0 1632 0,0 0 256 16,0 0 48-16,9-4 16 0,-1 3-480 0,1 1-80 16,-9 0-32-16,11 4 0 0,0 2-704 0,-1 2-144 15,-1 1-16-15,0 4-16 0,1-1-160 0,-1 2-48 16,0 1 0-16,1 4 0 0,-2 0-144 0,0 3-128 16,-2 1 144-16,1 1-144 0,-1 0 128 0,-1 3-128 0,-2-1 0 0,-1 2 0 15,-2 1 0-15,0 0 128 0,-3-1-128 16,-1 2 0-16,-3 1 0 0,-1-1-128 15,-1-3 128-15,0 1-208 16,-2-2-1344-16,-4-1-272 0,-1 0-48 0,-3-1-11952 0,0-1-2400 0</inkml:trace>
  <inkml:trace contextRef="#ctx0" brushRef="#br0" timeOffset="49435.355">24149 3142 13823 0,'0'0'1216'0,"0"0"-960"0,0 0-256 0,0 0 0 0,0 0 3184 0,0 0 592 0,0 0 112 0,0 0 16 0,0 0-1840 0,0 0-368 16,9 2-80-16,-9-2-16 0,7 3-384 0,0 0-96 16,2 0-16-16,1-1 0 15,2 0-384-15,1-1-80 0,3 0 0 0,-3 0-16 16,5-1-320-16,-2 1-64 0,4-2-16 0,0 0 0 16,0-1-96-16,-1 0-128 0,0-1 176 0,1-1-176 15,-4 0 160-15,3-1-160 0,-1 0 128 0,-1-1-128 0,1 0 128 0,-1-1-128 16,0 0 128-16,-2 0-128 0,1 0 160 0,-3 1-160 15,-1 0 192-15,-1 2-192 0,-1-1 496 0,-2 2-16 16,-2 1 0-16,1 0 0 0,-7 2 128 0,0 0 32 16,0 0 0-16,0 0 0 0,6 1-224 0,-6-1-32 15,6 4-16-15,-2 3 0 0,1 2-192 0,-2 3-48 16,0 2 0-16,1 4 0 0,-1 3-128 0,-1 3 0 16,-2 3 144-16,0 5-144 0,0 3 0 0,-1 6 0 15,-2 3 0-15,-1 6 128 0,0 2-128 0,0 7 192 16,-1 6-64-16,0 1 0 0,-1 2-128 0,0 1 0 15,-1 1-128-15,-2 31 128 0,3-9 0 0,1-6 0 16,3-8 0-16,0-3 0 0,0-3 0 0,1 2 0 16,-2 0 0-16,2-3-128 0,0-2 128 0,0 2 0 15,-1-2 0-15,0 2 0 0,-2-1 0 0,2-1 128 0,0-3-128 0,1-1 128 16,-2-1-128-16,1 0 192 0,4 0-64 0,-2-3 0 16,1 0-128-16,1-2 176 15,-1-2-176-15,1-2 192 0,0-2-48 0,2-1 0 16,-2-1 0-16,1 2 0 0,0-1-144 0,1-1 192 0,-3-1-192 0,1-3 192 15,0-1-192-15,0 0 192 0,1-2-192 0,-2-1 192 16,1 0-192-16,0-4 160 0,-2 1-160 0,0-4 160 16,0-2-16-16,1-1 0 0,-1 1 0 0,1-3 0 15,-1-2 80-15,0-3 16 0,0-2 0 0,0-1 0 16,-1-1-48-16,0 1 0 0,0-3 0 0,0-1 0 16,0 0-64-16,0-2 0 0,0 0-128 0,-2-2 192 15,2-1-64-15,0 0-128 0,0-2 176 0,0-1-176 0,0 0 192 0,0 0-64 16,-1-2 0-16,1-1-128 0,-2 1 176 0,2 0-176 15,0-1 160-15,0-1-160 0,0 0 176 0,0 0-176 16,1-7 192-16,-1 9-192 0,0 1 192 0,1-10-192 16,-3 9 192-16,2 0-192 0,-1-1 192 0,1-1-192 15,0 2 192-15,0 0-192 0,-1 0 128 0,1 0-128 16,-1-1 0-16,0 2 0 0,1 1 144 0,0 1-144 16,-1-1 0-16,1-1 144 0,-1 0-144 0,-1 0 0 15,2 1 0-15,0-1 128 0,-1-2-128 0,0 0 0 16,1 2 0-16,0-2 128 0,1-8-128 0,-2 8 0 15,2-8 144-15,-2 6-144 0,2-6 0 0,0 0 144 16,0 0-144-16,-2 7 0 0,2-7 128 0,0 0-128 16,0 0 0-16,0 0 0 0,0 0 128 0,0 0-128 15,0 0 0-15,0 0 0 0,0 0 128 0,0 0-128 16,0 0 0-16,0 0 0 0,-5 3 0 0,5-3 0 0,0 0 0 0,0 0 0 16,0 0 0-16,0 0 0 0,-6 1-176 0,6-1 176 15,0 0-976-15,0 0-96 0,0 0-16 0,0 0 0 16,-2-6-2144-1,1-1-432-15</inkml:trace>
  <inkml:trace contextRef="#ctx0" brushRef="#br0" timeOffset="50033.599">24062 7175 11967 0,'0'0'1072'0,"0"0"-864"0,-7-1-208 0,7 1 0 0,-8-1 3968 0,8 1 736 0,0 0 160 0,0 0 16 0,0 0-1648 0,0 0-336 15,0 0-64-15,0 0-16 0,0 0-720 0,0 0-160 0,0 0-16 0,0 0-16 16,0 0-640-16,0 0-128 0,0 0-32 0,0 0 0 15,11-2-208-15,0 0-64 0,0 0 0 0,1-1 0 16,1 1-288-16,4 0-64 0,-2 0-16 0,2 0 0 16,1-1-208-16,3 1-64 0,2-1 0 0,-1 1 0 15,0-4-192-15,0 3 0 0,0 0 128 0,0-1-128 16,-2 0 0-16,1 1 0 0,-2 0 0 0,0 1 0 16,-2 0 0-16,1-1 0 0,0 0 0 0,-4 1 0 0,-3 0 0 0,1 0 0 15,-3-1 0-15,-1 1 0 0,-8 2 0 0,10-1 128 16,-10 1-128-16,8-2 0 0,-8 2 0 0,0 0 0 15,0 0 0-15,0 0 0 0,7-3 0 0,-7 3 0 16,0 0 0-16,0 0 0 0,0 0 0 16,5-5 0-16,-5 5 0 0,0 0 0 0,0 0-304 0,0 0 0 15,4-6 0-15,-4 6 0 16,0 0-992-16,0 0-208 0,6-5-32 0,-6 5-16 16,5-5-1168-16,-5 5-224 0,6-6-64 0,-6 6 0 0</inkml:trace>
  <inkml:trace contextRef="#ctx0" brushRef="#br0" timeOffset="78453.695">16192 10053 23951 0,'0'0'1056'0,"0"0"224"0,-6-3-1024 0,2-1-256 0,4 4 0 0,-3-3 0 0,-3-1 2592 0,1 0 464 0,-1 1 80 0,1 1 32 15,-1 0-1488-15,1 1-288 0,-2 0-64 0,0 1-16 16,0 0-720-16,-4 1-144 0,0 2-16 0,-1 2-16 15,0 3-208-15,-3 1-32 0,0 2-16 0,-1 2 0 16,0 4-160-16,1 0 160 0,0 1-160 0,1 1 160 0,1-1-160 0,1 2 0 16,2 0 0-16,2 0 0 0,1-2 0 0,3 0 0 15,2-2 0-15,2 0 0 0,2-2 0 0,4-2 0 16,1-2 0-16,3-2 0 0,2-3-160 0,4-1 160 16,3-2 0-16,2-3-144 0,1-4 144 0,1-1 0 15,2-4 0-15,0-1 0 0,-1-1-304 0,0-3 32 16,-1 0 0-16,1 0 0 15,-1-1-1328-15,-4 2-256 0,1 0-48 0,0 0-9104 16,-1 2-1840-16</inkml:trace>
  <inkml:trace contextRef="#ctx0" brushRef="#br0" timeOffset="78737.795">16383 9714 27983 0,'0'0'1232'0,"-2"-7"272"0,0-2-1200 0,2 9-304 0,0-8 0 0,0 8 0 16,0 0 1424-16,0 0 240 0,0 0 32 0,0 0 16 16,0 0-496-16,0 0-80 0,0 12-32 0,0 2 0 15,0 3-576-15,-1 3-112 0,-1 2-32 0,-1 3 0 0,0 3-208 0,0 1-48 16,-2 2-128-16,2-8 192 0,1 4-192 0,-3 2 0 15,2 5 128-15,0 2-128 0,1-1 0 0,1 0 0 16,-1 0 0-16,2 0 0 16,3-1-1488-1,-1-1-352-15,1-2-64 0,2-3-8800 0,-1-4-1776 0</inkml:trace>
  <inkml:trace contextRef="#ctx0" brushRef="#br0" timeOffset="79154.337">16633 10131 17503 0,'0'0'768'0,"-1"-6"176"0,0-2-752 0,0 0-192 15,1 0 0-15,-1 1 0 0,-1-2 3216 0,1 1 624 0,0 1 112 0,1 0 16 16,-2 0-1968-16,1 2-400 16,0-1-64-16,1 6-32 0,-3-4-848 0,3 4-160 0,-6-2-48 15,1 2 0-15,-2 2-208 0,0 2-48 0,1 3-16 0,-2 3 0 16,0 2-176-16,1 1 0 0,-2 3 144 0,1 0-144 15,0 2 0-15,2-1 0 0,-1 2 0 0,3-1 0 16,1-1 0-16,0-1 0 0,1-2 0 0,1-1 0 16,2-1 0-16,0-2-128 15,1-1 128-15,3-3 0 0,-2-1-144 0,4-2 144 0,0-3-160 0,2-1 160 16,1-2-144-16,0-3 144 16,0 0-128-16,1-2 128 0,-2-3-160 0,0 0 160 0,-1-2-192 0,0 1 192 0,0 0-224 0,-2-1 64 15,1 1 16-15,-2 1 0 0,2 0 144 0,-5 3-128 16,2 1 128-16,-1 1-128 15,-1 1 128-15,-2 5 0 0,0 0 0 0,0 0 0 16,0 0 0-16,0 0 0 0,0 0 0 0,0 0 0 0,0 7 0 0,0 0 0 16,0 2 0-16,-1 0 0 0,1 0 0 0,1 1 0 15,1-1 0-15,0 2-128 0,1 0 128 0,0 0-160 16,0-1 160-16,4 0-160 16,-3-1-1312-16,3-1-272 0,-1-2-48 0,2-1-8192 15,1-2-1648-15</inkml:trace>
  <inkml:trace contextRef="#ctx0" brushRef="#br0" timeOffset="79555.162">16974 10007 24879 0,'-11'-3'2208'0,"11"3"-1760"0,-6-3-448 0,1 1 0 0,-1 0 2480 0,1 0 400 0,-1 0 96 0,2 0 16 15,0 1-1168-15,4 1-224 0,-6 0-64 0,1 1 0 16,5-1-816-16,-6 3-160 0,1-1-48 0,0 1 0 15,1 2-352-15,-2 0-160 0,1 1 128 0,-2 0-128 16,0 2 0-16,0 1 0 16,0-1 128-16,2 2-128 0,-3 0 0 0,3 0 0 0,-3 0 0 0,2-1 0 15,2-3 0-15,0 2 0 0,0 0 0 0,2-2 0 16,-1 0-176-16,3-6 176 0,0 0-128 0,0 0 128 16,0 0-192-16,2 7 32 0,-2-7 16 0,6 5 0 0,-6-5 144 0,7 4-192 15,1 1 192-15,1-2-192 16,-2 0 192-16,2 1 0 0,0-2 0 0,1 1-128 15,0 1 128-15,0-1 0 0,-1-1 0 0,0 2 0 16,0 0 0-16,-1-1 0 0,-1 1 0 0,-2 1 0 0,-1 0 0 0,0 1 0 16,-2-1 0-16,1 1 0 0,-3-1 0 0,-2 2 144 15,-1 0-144-15,-1-1 0 0,-1 1 128 0,-1-1-128 16,0 1 0-16,-2-2 0 0,-1 1 0 0,1-1-224 16,-1 0 16-16,0-1 0 15,-1 0-1264-15,0-1-256 0,2 0-64 0,2 0 0 16,-1 1-1280-16,2-2-272 0,0 0-48 0</inkml:trace>
  <inkml:trace contextRef="#ctx0" brushRef="#br0" timeOffset="79955.321">17179 10009 911 0,'0'0'0'0,"-8"-3"0"0,8 3 0 0,-6-5 0 15,6 5 7936-15,-7-5 1520 0,0 0 288 0,7 5 64 16,-8-3-6480-16,8 3-1312 0,0 0-256 0,-8-2-48 16,0 0-960-16,8 2-192 0,0 0-48 0,-10 2 0 15,0 0-320-15,2 3-192 0,0-1 192 0,1 3-192 16,-3-1 128-16,1 4-128 16,2 2 0-16,-2 0 0 0,-1 0 0 0,1 2 0 0,1-1 0 0,3 0 0 15,-1-2 0-15,2 0 0 0,0 0 0 0,1-3 0 0,2 0-144 0,1 0 144 16,2-1-128-16,1-1 128 0,0 2-224 0,2-2 32 15,1-3 16-15,1 0 0 16,1-1-16-16,0 1 0 0,1-3 0 0,3 0 0 16,-1-2 192-16,0 1-208 0,-2 0 80 0,0 1 128 0,-9 0-128 0,9-2 128 15,-9 2 0-15,11 0 0 0,-11 0 0 0,0 0 0 16,11 3 0-16,-11-3 0 0,0 0 0 0,7 9 0 16,-7-9 0-16,2 11 0 0,-4-1 0 0,1-1 0 15,-1 0 0-15,-2-1 0 0,1 0 0 0,-1 0 0 16,-2 0 0-16,1-1 0 15,0 0-1152-15,1-1-192 0,4-6-64 0,-4 8 0 16,4-8-1744-16,0 0-368 0</inkml:trace>
  <inkml:trace contextRef="#ctx0" brushRef="#br0" timeOffset="80164.603">17256 10056 15663 0,'0'0'1392'0,"-5"7"-1120"0,5-7-272 0,-2 10 0 16,-2 1 4256-16,2 0 800 0,1-1 144 0,0 1 48 16,1 0-2960-16,0 1-592 0,1 0-112 0,0 0-32 15,2-1-880-15,0 0-176 0,-3-1-48 0,2 1 0 16,-1 1-320-16,-1 0-128 0,0 0 0 0,1-1 0 16,0 0 0-16,-1 0 0 0,-1-1 0 0,0 0 0 31,0 0-2368-31,1-10-384 0,-2 9-64 0</inkml:trace>
  <inkml:trace contextRef="#ctx0" brushRef="#br0" timeOffset="80344.652">17320 9940 26543 0,'0'0'1168'0,"0"0"256"0,7-5-1136 0,1 1-288 16,2 1 0-16,-2-1 0 0,1 2 352 0,1 0 16 15,1 1 0-15,2 0 0 0,1 1-192 0,2 0-48 16,-1-1 0-16,2 1-8448 16,1 0-1712-16</inkml:trace>
  <inkml:trace contextRef="#ctx0" brushRef="#br0" timeOffset="80639.02">17705 9589 23951 0,'-8'-9'2128'0,"-1"-2"-1696"16,1-2-432-16,3 0 0 0,-1-1 2944 0,0 2 512 16,-1 0 112-16,3 1 16 0,0 2-1648 0,2 2-320 0,-2 0-64 0,4 7-16 15,-8-4-800-15,8 4-160 16,0 0-48-16,-10 3 0 0,1 4-272 0,0 1-48 0,2 3-16 0,1 4 0 16,-1 2-192-16,0 2 0 0,0 3 128 0,1 3-128 15,0 4 0-15,1 1 0 0,0 2 0 0,1 2 0 16,-2 3 0-16,2 4 0 0,1 2 0 0,-2 2 0 15,0 1 0-15,2 1 0 0,0 3 0 0,1-4 0 16,0-4-272-16,0-4 0 0,0-3 0 0,0-2 0 16,2-4-384-16,2-4-80 0,-2-3-16 0,0-3 0 15,0-4-1088-15,1-2-208 0,0-2-64 0,-1-11 0 16,0 0-752-16,0 0-144 0,0 0-48 0</inkml:trace>
  <inkml:trace contextRef="#ctx0" brushRef="#br0" timeOffset="80942.528">17364 10182 3679 0,'-7'-4'320'0,"-1"1"-320"16,1 0 0-16,2 0 0 0,5 3 6432 0,-6-4 1216 16,6 4 240-16,0 0 48 0,0 0-4864 0,0 0-992 15,0 0-192-15,0 0-32 0,0 0-1024 0,0 0-208 16,9-4-48-16,1 1 0 0,1 0-304 0,2 0-64 16,-1 0-16-16,2-2 0 0,0 1-48 0,1 0-16 15,2-3 0-15,0 0 0 0,1 0-128 0,-3 0 0 0,1 0 0 0,-2 1 128 16,-1 0-128-16,-1 1 0 15,-1-2 0-15,-1 3 0 0,-1 2 0 0,-9 2 0 16,11 0 0-16,-11 0 0 0,8 4 0 0,-8-4 0 16,6 9 128-16,-1 1-128 0,-1 1 0 0,-3 0 0 0,-1 0 0 0,-1 1 128 15,1 1-128-15,-2 0 192 0,0 0-192 0,0 3 192 16,-1-1-192-16,1 2 0 16,0-2 144-16,1 1-144 0,0 0 0 0,0 1 0 0,0-2 0 0,0 0 128 15,1-3-128-15,0-1 0 0,0-2-176 0,0-9 176 16,0 0-1744-16,0 0-256 15,0 0-48-15,0 0-9408 0,0 0-1856 0</inkml:trace>
  <inkml:trace contextRef="#ctx0" brushRef="#br0" timeOffset="81096.646">17636 10011 2751 0,'0'0'128'0,"0"0"16"0,0 0-144 0,0 0 0 16,0 0 0-16,0 0 0 0,0 0 5440 0,0 0 1040 15,10 1 224-15,-1-1 32 0,0 1-5264 0,1 1-1072 16,-1-1-208-16,1 1-32 16,-1 0-1008-16,0 1-208 0,-9-3-32 0</inkml:trace>
  <inkml:trace contextRef="#ctx0" brushRef="#br0" timeOffset="81489.653">17740 10134 18431 0,'0'0'1632'15,"0"0"-1312"-15,0 0-320 0,0 0 0 0,0 0 3264 0,0 0 592 16,0 0 112-16,0 0 32 0,0 0-2144 0,0 0-416 0,0 0-96 0,0 0 0 16,9 6-704-16,-2-3-128 15,1-2-16-15,-1 0-16 0,-7-1-208 0,11-1-32 0,-1-1-16 0,1-1 0 16,1-2-96-16,1 1 0 0,-1-1-128 0,0 0 192 16,-1-1-192-16,-1-1 128 0,0-1-128 0,-2 1 0 15,0-2 128-15,-1 0-128 0,-1-1 0 0,0 2 0 16,-1-2 176-16,-3 2-176 0,-2-1 192 0,-1 0-192 15,-1-1 176-15,-2 1-176 0,-3 1 160 0,-1 0-160 0,0 0 0 0,-2 3 128 16,-1-1-128-16,0 3 0 0,-4 1 0 0,2 2 0 16,-1 2 0-16,1 2 0 15,-2 3 0-15,3 2 0 0,1 2 0 0,1 0 0 0,1 0 0 0,-1 2 0 16,2 1 0-16,1 4-160 0,3 2 160 0,1 0 0 16,-1 1 0-16,3 1-128 0,1 0 128 0,2 1 0 15,1-1-144-15,1-1 144 0,2-3-128 16,0-3 128-16,1-1-160 0,3-3 160 0,1 0-144 0,0-4 144 15,1-1-128-15,1-2 128 0,5-3-320 0,-2-2 32 16,2-1 0-16,-2-2 0 16,1-3-1440-16,0 0-304 0,-1-1-48 0,-2-2-8352 15,0 0-1664-15</inkml:trace>
  <inkml:trace contextRef="#ctx0" brushRef="#br0" timeOffset="84708.771">18012 10063 24239 0,'-2'-3'1072'0,"4"-12"224"0,-2 15-1040 0,0-4-256 0,0-2 0 0,0 1 0 0,0-1 1856 0,1 1 304 0,2-2 64 0,-1 2 16 0,-1-1-464 0,-1 6-96 16,1-5-16-16,-1 5 0 15,0 0-448-15,0 0-80 0,0 0-32 0,0 0 0 0,0 0-336 0,0 0-80 16,0 0-16-16,0 0 0 16,0 0-128-16,1 8-32 0,0 0 0 0,0 4 0 0,-1 3-192 0,1 0-64 15,1 3 0-15,-1-1 0 16,0 2-128-16,-1 0-128 0,0 1 192 0,1 0-192 0,0 1 128 0,0-1-128 16,0 0 0-16,0 0 0 0,0-2 0 0,0-1 0 15,1-2 0-15,-1-1 0 0,-1-3 0 0,1-3 0 16,0-1 0-16,-1-7 0 0,0 0 144 0,0 0-144 15,0 0 0-15,0 0 144 0,0 0 64 0,0 0 16 16,0 0 0-16,-1-6 0 0,0-1 80 0,0-2 16 16,-1-2 0-16,1-1 0 0,0-1-176 0,0-1-16 15,1 1-128-15,0 0 192 0,0 1-192 0,0-1 0 16,0-2 0-16,1 2 0 0,1 1 0 0,2 0 0 16,0 0 0-16,-2 1 0 0,4 0 0 0,0 1 0 0,2 1-128 0,0 0 128 15,0 2-192-15,0 0 0 16,3 1 16-16,1 0 0 15,2 1-272-15,-1 0-48 0,1 0-16 0,2 0 0 16,0 1-2432-16,2 1-512 0,-2-2-80 0</inkml:trace>
  <inkml:trace contextRef="#ctx0" brushRef="#br0" timeOffset="85749.529">18422 10319 38751 0,'0'0'1728'0,"0"0"336"0,0 0-1648 15,0 0-416-15,0 0 0 0,0 0 0 0,0 0 1216 0,0 0 176 0,0 0 16 0,0 0 16 0,0 0-464 0,0 0-80 16,0 0-32-16,0 0 0 0,0 0-656 0,0 0-192 16,0 0 0-16,0 0 0 0,0 0 0 0,16-2 0 15,-16 2 0-15,0 0-192 16,0 0-2128-16,10-1-432 0,-10 1-96 0</inkml:trace>
  <inkml:trace contextRef="#ctx0" brushRef="#br0" timeOffset="85924.954">18507 10101 15663 0,'-10'5'1392'0,"10"-5"-1120"16,-6 2-272-16,6-2 0 0,-8 2 4304 0,8-2 816 0,0 0 144 0,0 0 48 16,0 0-4256-16,0 0-848 0,0 0-208 0,0 0 0 31,0 0-1152-31,12 0-288 0,0-1-48 0</inkml:trace>
  <inkml:trace contextRef="#ctx0" brushRef="#br0" timeOffset="86893.52">18899 10123 11967 0,'0'0'528'0,"0"0"112"0,0 0-512 0,0 0-128 0,0 0 0 0,0 0 0 0,3-18 3920 0,-3 18 752 15,0 0 160-15,0 0 32 0,0 0-2048 0,0 0-416 16,0 0-80-16,0 0-16 0,0 0-608 0,-3-7-128 0,1 1-32 0,2 6 0 15,-1-9-464-15,1 9-112 0,0-7 0 0,1 2-16 16,0-1-480-16,1 0-80 0,0 0-32 0,2-2 0 16,-1 2-224-16,-3 6-128 0,4-6 160 0,2 0-160 15,-1 0 0-15,-5 6 128 0,6-5-128 0,-1-1 0 0,1 1 0 16,-6 5 0-16,5-4 0 0,4 0 0 16,-9 4 0-16,7-1 0 0,-1 1 0 0,3 3 0 15,-9-3 0-15,7 6 0 0,0 1 0 0,2 7 0 0,-6 1 0 0,1-3 0 16,0 2-128-16,2 3 128 0,0-1 0 0,4 10-128 15,-1-3 128-15,0-1 0 0,0 0-128 0,0-1 128 16,-1-2 0-16,2 0 0 0,-1-1-224 0,1-2 64 16,0 0 16-16,-2-3 0 0,1-2-208 0,0 0-32 15,0-1-16-15,0-1 0 16,1-3-1072-16,-3 0-192 0,-1-2-64 0,-6-4 0 16,9 3-1056-16,-9-3-224 0,0 0-32 0</inkml:trace>
  <inkml:trace contextRef="#ctx0" brushRef="#br0" timeOffset="87177.058">19090 9916 16575 0,'0'0'1472'0,"0"0"-1168"0,0 0-304 0,0 0 0 16,0 0 3392-16,0 0 640 0,0 0 112 0,0 0 16 15,0 0-2000-15,0 0-416 0,0 0-80 0,0 0 0 16,0 0-448-16,-2 9-96 0,-1 1-16 0,-3 1 0 16,0 1-528-16,-2 3-128 0,-2 1 0 0,0 3-16 15,-1 1-208-15,-2 2-32 0,1 1-16 0,-1 1 0 0,-2 1-176 0,1 0 0 16,1-1 0-16,2 0 0 0,0 0-240 0,2 0-80 16,3-1 0-16,0-2-16 15,2-2-1952-15,1-1-384 0,3-2-80 0,0-3-8176 16,0-3-1632-16</inkml:trace>
  <inkml:trace contextRef="#ctx0" brushRef="#br0" timeOffset="87580.717">19456 9900 19343 0,'0'0'1728'0,"0"0"-1392"0,-3-8-336 0,3 8 0 0,0 0 3920 0,0 0 720 0,0 0 144 0,0 0 16 16,0 0-2176-16,0 0-432 0,0 0-80 0,0 0-32 15,0 0-992-15,0 0-208 0,3 9-48 0,-2 2 0 16,0 2-320-16,-1-2-80 0,0 2-16 0,-1 7 0 16,0 0-240-16,-2 3-48 0,1 0-128 0,0 2 192 0,0-1-192 0,1 0 0 15,1 0 128-15,-1-1-128 0,-2-2 0 0,2 1-256 16,0-1 48-16,1-1 16 15,0-2-1216-15,0-2-256 0,1-2-32 0,0-2-16 16,0-1-1264-16,2-2-256 0,-3-9-48 0</inkml:trace>
  <inkml:trace contextRef="#ctx0" brushRef="#br0" timeOffset="88078.075">19469 10144 18431 0,'0'0'1632'0,"0"0"-1312"0,0 0-320 0,0 0 0 16,-8 4 3552-16,8-4 640 0,0 0 128 0,-5 6 32 15,5-6-1728-15,0 0-320 0,-6 6-80 0,6-6-16 16,0 0-864-16,0 0-160 0,0 0-32 0,3 9-16 16,-3-9-400-16,6 6-80 0,-6-6-16 0,10 6 0 15,1-2-48-15,2-2-16 0,2 0 0 0,3-2 0 16,1-1-128-16,3-1-16 0,0 0-16 0,2 0 0 16,0 0-208-16,4-1-32 0,-2 1-16 0,0-1 0 15,1 0-160-15,-3-1 0 0,0 1 0 0,1 1 128 0,1 0-128 0,0-1 0 16,-1 1 0-16,2 1 0 0,-1-1 0 0,1 1 0 15,-2 0 0-15,-1 0 0 0,-1 1 0 0,0 0 0 16,0 0 0-16,-4 0 0 0,-2-2 0 0,-3 1 0 16,-2 1-128-16,-3-1 128 0,-1 0 0 0,-2 0 0 15,-6 1-144-15,0 0 144 0,0 0 0 0,0 0-128 16,0 0 128-16,0 0 0 0,0 0 0 0,0 0 0 16,0 0 0-16,0 0 0 0,0 0-240 0,0 0 64 15,0 0 16-15,0 0 0 16,0 0-288-16,0 0-64 0,-5-4-16 0,5 4 0 15,0 0-1216-15,0 0-240 0,0 0-64 0,0 0 0 16,0 0-2112-16,0 0-416 0</inkml:trace>
  <inkml:trace contextRef="#ctx0" brushRef="#br0" timeOffset="88427.848">20157 9913 29487 0,'-8'-1'2624'0,"0"1"-2112"0,8 0-512 0,0 0 0 0,0 0 2304 0,0 0 336 0,0 0 80 0,0 0 16 0,0 0-1152 0,0 0-240 16,0 0-32-16,5 8-16 0,-5-8-624 0,8 8-128 16,-1-3-32-16,1 1 0 0,-8-6-80 0,10 8-32 15,1 1 0-15,-1 0 0 0,1-1-208 0,0 1-64 16,1-1 0-16,-1 1 0 15,-1-1-128-15,-1 1 0 0,1-1 0 0,-1 1 128 0,0 0-128 0,-3 0 0 16,2 0 0-16,-2 1 0 0,0-1 0 0,0 1 0 16,-2-1 0-16,-1-1 0 0,-2 1 160 0,-1-1-160 15,-1 1 192-15,-2 0-192 0,-1 1 192 0,-3 1-192 16,-1 1 192-16,-1 0-192 0,1-1-144 0,-4 1-144 16,0 0-32-16,-1-1 0 15,0-1-1136-15,1-1-224 0,0-1-48 0,1-2-16 16,0 1-1472-16,2-2-304 0,2 0-48 0</inkml:trace>
  <inkml:trace contextRef="#ctx0" brushRef="#br0" timeOffset="88995.29">20671 10042 2751 0,'0'0'256'0,"0"0"-256"0,0 0 0 0,0 0 0 16,1-8 5568-16,0 2 1056 0,0-1 224 0,1 1 32 0,-2-2-3184 0,1 0-640 15,0 0-128-15,0 1-32 0,0-2-752 0,0 1-160 16,-1 1-16-16,0 7-16 0,0 0-720 0,-1-8-144 15,0 0-16-15,1 8-16 0,-3-8-496 0,3 8-112 16,0 0 0-16,-7-4-16 0,7 4-176 0,-9-1-16 16,0 3-16-16,2 1 0 0,-1 2-224 0,-1 4 128 15,-1 2-128-15,0 1 0 0,0 2 0 0,-1 1 0 16,0-1 0-16,3 2 0 0,1 1-128 0,0-1 128 16,3 0 0-16,1-1 0 0,1-1-128 0,2-1 128 15,1 0 0-15,2-5 0 0,-3-8-144 0,5 9 144 16,2-1 0-16,2-3-144 0,1-2-48 0,2-2 0 0,-2-2 0 0,2-3 0 15,0-1-48-15,0-4-16 16,-1-2 0-16,1 0 0 0,-1-2 256 0,0 1-144 16,0-3 144-16,-2 1-128 0,-1 2 128 0,-2 1 0 15,0 1 0-15,-2 1 0 0,-4 9 0 0,3-7 0 16,-3 7 0-16,0 0 0 0,0 0 0 0,0 0 0 16,0 0 0-16,0 0 0 0,0 0 0 0,0 0 144 15,0 0-144-15,-4 12 0 0,0 0 128 0,-2 1-128 0,1 0 0 0,-1 1 0 16,2 0 0-16,0 0 0 0,1 0 0 0,1-1 0 15,0 0 0-15,2-1 0 16,0-1 0-16,2 1 0 0,0-2-336 0,3-2-32 0,1 1 0 0,1-2 0 16,-7-7-1360-16,9 5-288 0,-1-1-48 0,1-4-16 15,-9 0-992-15,11-4-208 0,-1 0-48 0</inkml:trace>
  <inkml:trace contextRef="#ctx0" brushRef="#br0" timeOffset="89347.161">20838 9956 32767 0,'0'0'1456'0,"0"0"288"0,0 0-1392 15,0 0-352-15,0 0 0 0,0 0 0 0,0 0 1552 0,0 0 240 0,0 0 64 0,0 0 0 0,-2 10-704 0,1 0-144 16,2 0-32-16,1 1 0 0,-1-1-304 0,2 1-64 16,-1 1-16-16,0 1 0 0,0 3-64 0,0-1-16 15,0-2 0-15,0 3 0 0,-1-1-256 0,0 0-48 16,-1-3-16-16,1 1 0 0,-1-2-192 0,0-2 144 15,0 1-144-15,1-2 128 0,-1-8-128 0,1 9 0 0,-1-9 144 0,0 0-144 16,0 0 0-16,0 0 144 16,0 0-144-16,0 0 0 0,0 0 256 0,0 0-48 15,0 0-16-15,5-10 0 0,-1-1-64 0,0-1-128 16,0 0 176-16,0-1-176 0,1-2 0 0,0 1 0 16,-1-1 0-16,3-1 0 0,2 1 0 0,0 0 0 0,-2 2 0 15,3 1 0-15,0 1-304 0,1 0 48 16,-2 0 0-16,2 2 0 15,2 2-384-15,-1 1-80 0,-1 2-16 0,1 2 0 16,0 0-928-16,2 2-176 0,-3 3-32 0,0 0-16 0,0 1-656 0,0 1-128 0,1 0-16 16,-5 0-11792-16</inkml:trace>
  <inkml:trace contextRef="#ctx0" brushRef="#br0" timeOffset="89895.669">21295 10019 19343 0,'0'0'848'0,"0"0"192"0,0-8-832 0,-1 1-208 16,1 7 0-16,-1-9 0 0,0 1 4352 0,1 8 832 15,-2-9 176-15,2 9 16 0,0-9-2848 0,0 9-576 16,2-7-112-16,-2 7-32 0,-3-8-816 0,3 8-160 16,0 0-48-16,0 0 0 0,-8-4-304 0,-1 1-64 15,0 5-16-15,0 0 0 0,0 2-160 0,-1 3-48 16,-1 2 0-16,2 0 0 0,-1 2-192 0,0 2 0 15,1 0 0-15,-1 0 0 0,0 1 0 0,2-1 0 16,1 1 0-16,1-2 0 0,3-1 0 0,1 0 0 0,1-1 0 16,2-2 0-16,1 0-144 0,1-1 144 15,-3-7 0-15,8 5-144 0,-8-5 144 0,8 4-208 16,0-4 80-16,3 0 128 0,-2-4-288 0,1 1 64 16,0 0 16-16,1-2 0 0,0-1 208 0,1-1-192 15,-1-1 192-15,0 2-192 0,-1-1 192 0,-1 1-176 0,-5-1 176 16,-4 7-160-16,7-6-64 0,-7 6-16 0,0 0 0 0,0 0 0 15,0 0-112-15,0 0-32 0,0 0 0 0,1 13 0 16,-1 0 32-16,-2 1 0 0,-2 1 0 0,1 2 0 16,-2-1 352-16,0 3 0 0,1 1 0 0,1 1 0 15,-2 1-128-15,3 2 128 0,-1 2 0 0,-1 1 0 16,2-1 0-16,0 2 0 0,1-1 0 0,-2 1 0 0,-1-2 0 0,1-1 0 16,0 0 192-16,0-1-64 0,0-3 16 0,-1-3 0 15,-1-1 0-15,2-3 0 0,-4-1 32 0,2-2 0 16,1-2 0-16,-2-3 0 0,-2-2-48 0,0-1 0 15,-2-1 0-15,-1-2 0 16,-1-3-128-16,-3 0 0 0,0-1-160 0,-1-1 160 16,1-2-512-16,0-2-16 0,-1-1 0 0,2-2 0 15,3 1-432-15,0 0-64 0,3 1-32 0,4 0 0 16,-1-1-816-16,4-1-176 0,1-1-16 0,4-2-16 16,1 1-944-16,2 1-192 0,2-1-48 0</inkml:trace>
  <inkml:trace contextRef="#ctx0" brushRef="#br0" timeOffset="90745.313">21625 9941 33119 0,'0'0'1472'0,"0"0"288"0,-2-8-1408 0,2 8-352 0,0 0 0 0,0 0 0 0,0 0 1632 0,0 0 256 0,0 0 48 0,0 0 16 16,0 0-480-16,0 0-112 0,0 0-16 0,0 0 0 0,0 0-448 0,4 12-80 16,-1 0-32-16,0-2 0 0,-1 2-336 0,0 7-64 15,-1-1 0-15,0 0-16 0,-1 3-224 0,1-1-144 16,-1-2 192-16,0-5-192 0,0 2 144 0,0 7-144 16,0-4 0-16,0-3 144 0,1-2-144 0,0-2 0 15,2 0 0-15,-3-11 0 0,1 9 0 0,-1-9 0 16,0 0 0-16,0 0 128 0,0 0-128 0,0 0 0 15,0 0 0-15,0 0 0 0,0 0 0 0,5-7 0 16,0-1 0-16,-1-1-176 0,-1-2 176 0,2-1-160 16,-3-1 160-16,2-2-160 0,1 1 160 0,0-1-128 15,-1-1 128-15,0 2-128 0,1 1 128 0,1 0 0 16,-1-1 0-16,2 2-128 0,-4 1 128 0,3 1 0 0,-1 1 0 0,1 1-128 16,-2 1 128-16,-4 7 0 15,7-5 0-15,-7 5 0 0,0 0 0 0,0 0 0 0,0 0 0 0,0 0-128 16,0 0 128-16,8 9 0 15,-8-9 0-15,6 12 0 0,0 1 0 0,-2 0 128 0,-1 0-128 0,0 2 0 16,-1 0 0-16,0 0 144 16,0-1-144-16,0-1 0 0,1 0 128 0,-1 0-128 15,0-1 0-15,0-2 0 0,-1-1 128 0,-1-9-128 16,1 9 0-16,-1-9 0 0,3 9 0 0,-3-9 0 0,0 0 0 0,0 0 0 0,0 0 0 0,0 0 0 16,0 0 0-16,0 0 0 0,9 0 0 0,-9 0 0 15,9-4 0-15,-9 4 0 0,9-7 0 0,-2-2-176 16,-1-1 176-16,1 0-160 0,-2-1 160 0,2 0-192 15,-2 0 192-15,1 0-192 0,1 0 192 0,-2-1-192 16,1 0 192-16,0 1-192 16,1 2 192-16,-2 0 0 0,0 3-144 0,-5 6 144 15,7-8 0-15,-7 8 0 0,6-6-144 0,-6 6 144 0,0 0 0 0,8-3 0 16,-8 3 0-16,0 0 0 0,0 0 0 0,7 6 0 16,-7-6 0-16,6 11 0 0,-2 0 0 0,-1 1 0 15,0 0 0-15,-1 1 0 0,0 0 160 0,0 0-160 16,2 1 160-16,-2 0-160 0,-1-1 0 0,1 0 128 15,0 0-128-15,0 0 0 0,0-2 0 0,2 0 0 16,-3 0 0-16,3-2 0 16,-1 0-896-16,-1 0-208 0,-2-9-48 0,0 0-16 15,8 8-2608-15,-2-4-512 0</inkml:trace>
  <inkml:trace contextRef="#ctx0" brushRef="#br0" timeOffset="91195.917">22143 10099 6447 0,'0'0'576'0,"0"0"-576"0,-4-9 0 0,1 2 0 0,3-1 6064 0,0 1 1104 0,1 1 208 16,-2-1 48-16,1 7-4544 0,1-7-928 0,2 0-176 0,-3 7-48 15,3-8-512-15,-3 8-96 0,1-7-32 0,-1 7 0 16,4-9-544-16,-4 9-112 0,0 0-32 0,0-7 0 16,0 7-96-16,0 0-32 0,0 0 0 0,0 0 0 15,0 0-80-15,-8 0 0 0,0 2-16 0,1 3 0 16,2 1-176-16,-2 3 0 0,1 0 0 0,-1 2 0 15,0 2 0-15,2 1-176 0,-1 1 176 0,2 0-128 0,0 1 128 0,1-1 0 16,1-1-144-16,1-2 144 0,0-1 0 0,3-2 0 16,-2-9 0-16,0 0 0 0,6 7-128 0,0-3 128 15,-6-4 0-15,7 1 0 0,0-2 0 0,4-2 0 16,0-3 0-16,0-1 0 0,0-3 0 0,0-1 0 16,0-1 0-16,1-2 128 0,0 1-128 0,0-1 0 15,-2-3 144-15,0 2-144 0,0 1 0 0,-1 2 0 16,-1 1 0-16,-2-1 128 0,0 2-128 0,-1 1 0 15,-3 1 0-15,-2 8 0 0,1-6 128 0,-1 6-128 16,0 0 160-16,0 0-160 0,0 0 176 0,0 0-176 16,-6 0 192-16,0 3-192 0,6-3 192 0,-6 9-64 15,0-2 0-15,1 2-128 0,2 1 144 0,1 1-144 16,0 0 0-16,1 0 144 0,1 1-144 0,1 0 0 16,1 0 0-16,1 0 0 0,0-1 0 0,0-1 0 15,1 1 0-15,2-1 0 16,-1 0-1024-16,2-1-64 0,-1-1-32 0,2-2 0 15,-8-6-1744-15,10 6-336 0,-10-6-80 0,11 2-12672 0</inkml:trace>
  <inkml:trace contextRef="#ctx0" brushRef="#br0" timeOffset="91462.613">22348 10044 28623 0,'0'0'1264'0,"0"0"272"0,0 0-1232 0,0 0-304 0,0 0 0 0,0 0 0 0,0 0 1664 0,0 0 288 0,0 0 48 0,0 0 16 0,0 0-448 0,0 0-96 15,7-4 0-15,-7 4-16 0,8-3-496 0,-8 3-80 16,9-2-32-16,-9 2 0 16,10 3-96-16,-2-1-32 0,-8-2 0 0,10 4 0 15,1 1-256-15,-2 0-48 0,0 1-16 0,0 1 0 16,-2 1-96-16,1 1-32 0,-1 1 0 0,2 0 0 0,0 1-272 0,1 2 160 16,0-1-160-16,1 0 128 0,-2 0-128 0,0 0 0 15,-3-1 0-15,2-1 0 0,1 1 0 0,-1-1-144 16,-2-2 144-16,2-2-208 15,0-1-384-15,-2 0-80 0,1-1-16 0,-1-3 0 16,-6-1-1360-16,10-1-256 0,-2-2-64 0,-8 3-9984 16,8-4-2000-16</inkml:trace>
  <inkml:trace contextRef="#ctx0" brushRef="#br0" timeOffset="91683.823">22638 9956 13823 0,'0'0'1216'0,"0"0"-960"0,0 0-256 16,0 0 0-16,0 0 4544 0,0 0 880 0,0 0 160 0,0 0 48 15,0 0-2896-15,0 0-576 0,0 0-112 0,-8 11-32 16,-1 2-736-16,0 5-128 0,-1 0-48 0,-2 3 0 16,-2 2-672-16,-1 3-144 0,-4 3-32 0,1-1 0 15,-7 0-256-15,4 0 0 0,-1 1 0 0,2-3 0 16,0 0-1088-16,1-2-256 0,3-1-64 0,0-2-17728 15</inkml:trace>
  <inkml:trace contextRef="#ctx0" brushRef="#br0" timeOffset="92481.345">23593 9459 27647 0,'-7'-15'2448'0,"5"5"-1952"0,1-1-496 0,-1-3 0 0,-2 0 2176 0,1-1 352 15,-1-3 64-15,-2 3 16 0,-2 0-624 0,2 1-128 0,0 0-32 0,0 1 0 16,-2 1-736-16,1-1-128 15,2 1-48-15,1 5 0 0,-2-1-304 0,-2-1-64 16,2 1-16-16,1 5 0 0,1 1-160 0,4 2-48 16,-8 0 0-16,3 2 0 0,-1 3-320 0,-1 4 144 0,-2 4-144 0,1 1 0 15,0 1 0-15,2 4 0 0,-2 3 0 0,1 3 0 16,2 4 0-16,1-6 0 0,-2 3 0 0,-1 19 0 16,2 2 0-16,-1 1 0 0,1 3 0 0,1 0-144 15,0 1 144-15,-1-2 0 0,-2-4 0 0,2 1 0 16,-1 2 0-16,2-3 0 0,0-2 0 0,2-16 0 15,-2 2-176-15,-2 14 176 0,2-5-208 0,1-15 80 16,-2-1-1344-16,0 10-272 0,1-7-48 0,0-5-16 16,-1-5-1776-16,-1-4-368 0</inkml:trace>
  <inkml:trace contextRef="#ctx0" brushRef="#br0" timeOffset="92692.113">23135 10007 22111 0,'0'0'976'0,"0"0"208"0,0 0-944 0,0 0-240 16,0 0 0-16,0 0 0 0,0 0 3808 0,0 0 720 15,0 0 144-15,0 0 16 0,0 0-2656 0,0 0-544 16,9-5-96-16,2 1-32 0,3 0-656 0,1-1-144 16,2 1-32-16,3-2 0 0,1 1-224 0,4-2-48 15,2 1-16-15,1 1 0 0,0 0-240 0,-2-1 0 16,0 2-192-16,-1 1 192 15,-3 1-1600-15,-1 0-192 0,-3 0-64 0,0 0-10752 0,-3 1-2176 0</inkml:trace>
  <inkml:trace contextRef="#ctx0" brushRef="#br0" timeOffset="93344.513">23515 10202 13823 0,'0'0'1216'0,"1"-10"-960"0,1 1-256 0,-1-1 0 0,0-1 3232 0,0 0 608 0,1 2 112 0,1 3 16 16,-3 6-1200-16,2-7-240 0,-2 7-48 0,0 0-16 15,0 0-816-15,0 0-176 0,0 0-16 0,0 0-16 0,0 0-512 0,0 0-96 16,0 0-32-16,2 11 0 0,-2 1-272 0,-1 2-48 16,0 3-16-16,1 2 0 15,-1 1-288-15,0 4-176 0,-2 2 192 0,0 1-192 16,-1 1 0-16,-1 2 0 0,1 0 0 0,2 2 0 16,-3 1 0-16,2-1 0 0,0-1 0 0,2-1 0 15,-2-2 0-15,1 0 0 0,1-3 0 0,0-1 0 0,0-1-352 0,2-4-32 16,-1-2 0-16,0-4 0 15,0-2-288-15,0-1-64 0,1-1-16 0,-1-9 0 16,0 0-1152-16,0 0-224 0,0 0-48 0,0 0-16 16,0 0-1072-16,0 0-224 0</inkml:trace>
  <inkml:trace contextRef="#ctx0" brushRef="#br0" timeOffset="94264.785">23633 10494 24927 0,'0'0'1104'0,"0"0"240"0,0 0-1088 0,0 0-256 0,0 0 0 0,0 0 0 0,0 0 1952 0,0 0 336 0,6-3 64 0,-6 3 16 16,0 0-464-16,0 0-96 0,0 0-16 0,0 0 0 16,0 0-608-16,0 0-128 0,0 0-32 0,0 0 0 0,0 0-224 0,0 0-48 15,0 0-16-15,0 0 0 0,0 0-336 0,-8 10-64 16,-1-1-16-16,0-1 0 0,-1 1-320 0,0 1 0 15,0 0 0-15,0 0 128 0,-3-2-128 0,0 0 0 16,2 1-128-16,0 0 128 0,0-4 0 0,2 1-128 16,1-1 128-16,3 1 0 0,5-6 0 0,0 0 0 15,-7 5 0-15,7-5 0 0,0 0 0 0,0 0 0 16,-4 8 0-16,4-8 0 0,0 0 0 0,0 0 0 16,0 0 0-16,0 0 0 0,0 0 0 0,6 6 192 15,2-2-32-15,-2-1-16 0,1 1-16 0,0-1-128 16,-7-3 192-16,8 5-64 0,2 1-128 0,-1-1 0 15,1 1 144-15,-1-1-144 0,-3 1 0 0,1-1 0 16,0 1 0-16,-1-1 0 0,-6-5 0 0,9 7 0 16,-1 0 0-16,-2-1 0 0,1 0 0 0,0-1 0 15,-7-5 0-15,9 7-128 16,-2-2-1168-16,0 1-240 0,-7-6-32 0,10 3-16 16,-1-2-2320-16,0-1-448 0</inkml:trace>
  <inkml:trace contextRef="#ctx0" brushRef="#br0" timeOffset="95098.72">24001 9548 19343 0,'0'0'1728'0,"0"0"-1392"0,0 0-336 0,0 0 0 0,0 0 3104 0,0 0 544 16,0 0 128-16,0 0 0 0,-9 2-1472 0,1 4-320 15,1 0-48-15,0 5-16 0,0 3-976 0,0 3-208 16,-1 3-32-16,0 4-16 0,1 2-208 0,-3 1-32 16,0 3-16-16,1 1 0 0,2-2-224 0,1 2-32 15,1-2-16-15,3-1 0 0,1 1-160 0,2-2 0 0,3-1 0 0,0-3 0 16,1-2 0-16,3-3 0 0,-1 1 0 15,-1-1 0-15,1-3-336 0,1-2-48 16,-2 0-16-16,4-3 0 16,-1-3-1648-16,0-2-336 0,-9-5-64 0,12 3-14208 0</inkml:trace>
  <inkml:trace contextRef="#ctx0" brushRef="#br0" timeOffset="95415.81">24018 9940 24879 0,'0'0'2208'0,"0"0"-1760"16,0 0-448-16,2-8 0 0,-1-1 2304 0,-1 9 368 16,4-9 80-16,2 2 0 0,-3 0-656 0,-3 7-144 15,3-8-32-15,2 2 0 0,0 0-800 0,1 1-160 16,-1-1-48-16,-5 6 0 0,9-5-208 0,0 0-64 16,-1 1 0-16,0 1 0 0,-8 3-256 0,10-4-64 15,-1 2-16-15,-9 2 0 0,9 0-112 0,-9 0 0 16,8 4-16-16,0 0 0 0,-8-4 16 0,10 9 0 15,-2 1 0-15,-2 0 0 0,0 1-64 0,0 0 0 16,1 0 0-16,0 1 0 0,-2 0-128 0,2 1 0 16,-1 0 0-16,3-1 0 0,0-1 0 0,1-1 0 15,-4-1 0-15,2 0 0 0,0 0 0 0,1-2 0 16,-1-1 0-16,1-1 0 16,-1 0-464-16,1-2-32 0,1-1 0 0,0-1 0 15,-2-1-1680-15,1 0-320 0,-1-2-80 0,-8 2-10192 16,0 0-2032-16</inkml:trace>
  <inkml:trace contextRef="#ctx0" brushRef="#br0" timeOffset="95634.842">24235 9862 15663 0,'0'0'1392'0,"0"0"-1120"0,0 0-272 0,0 0 0 15,-2-7 3424-15,2 7 624 0,0 0 128 0,0 0 32 0,0 0-1488 16,0 0-288-16,0 0-64 0,-7 0-16 0,-1 2-816 0,0 2-176 15,0 0-16-15,2 3-16 0,-5 1-848 0,0 3-160 16,-3 4-48-16,1-1 0 16,-1 1-272-16,1 2 0 0,-2 0 0 0,2 0 0 15,1-2 0-15,2 1 0 0,1-1-192 0,2 1 48 16,1-1-2624-16,3-2-528 0,1-3-96 0,1 0-32 0</inkml:trace>
  <inkml:trace contextRef="#ctx0" brushRef="#br0" timeOffset="95916.17">24392 9682 35423 0,'0'0'1568'0,"0"0"320"0,0 0-1504 0,0 0-384 16,0 0 0-16,0 0 0 0,0 0 1792 0,0 0 272 15,0 0 64-15,0 0 16 0,0 0-672 0,0 0-128 0,0 0-16 0,6 7-16 16,-2 0-720-16,1 0-144 0,-1 2-16 0,-1 2-16 16,1 2-224-16,-1 3-32 0,-1 2-16 0,0 1 0 15,2 1-144-15,-2 1 0 0,-2 1 0 0,0 1 128 16,-1 0-128-16,0 1 0 0,0 0 0 0,-6 10 0 31,0-4-512-31,0-1-192 0,-2-2-48 0,-1 1 0 0,-3-3-1824 0,-1-1-368 0,-5-2-80 0</inkml:trace>
  <inkml:trace contextRef="#ctx0" brushRef="#br0" timeOffset="98951.332">21494 10461 911 0,'0'0'0'0,"0"0"0"0,0 0 0 0,0 0 0 0,0 0 1728 0,8-6 272 15,-8 6 48-15,0-8 16 0,0 8-544 0,0 0-112 16,0-9-32-16,0 1 0 0,0 2 560 0,0 6 112 16,0 0 32-16,-1-9 0 0,-1 1-32 0,2 8 0 15,-1-7 0-15,1 7 0 0,-1-8-192 0,1 8-32 16,0 0-16-16,-1-8 0 0,1 0-256 0,0 8-48 16,1-7-16-16,-1 7 0 0,0 0-400 0,4-8-64 15,-4 8-32-15,0 0 0 0,0 0-224 0,0 0-64 16,6-4 0-16,-6 4 0 0,0 0-224 0,0 0-48 15,0 0-16-15,3 11 0 0,-3 1-144 0,0 3-16 16,-1 2-16-16,0 1 0 0,0 2-240 0,0 2 128 0,-2 1-128 0,-2 4 0 16,1 0 0-16,0 2 0 0,-1 2 0 0,1-3 0 15,0 0 0-15,2-2 0 16,0-1 0-16,1 0 0 0,-1-1 0 0,1-2 0 16,1-4 0-16,1 0 0 0,-1-4-320 0,1-2 0 0,0-1 0 0,1-2 0 31,-2-9-768-31,0 0-176 0,0 0-16 0,0 0-16 15,0 0-864-15,0 0-160 0,9 4-48 0,-9-4-8848 0,0 0-1776 0</inkml:trace>
  <inkml:trace contextRef="#ctx0" brushRef="#br0" timeOffset="99705.606">21685 10580 2751 0,'0'0'128'0,"0"0"16"0,0 0-144 0,0 0 0 0,0 0 0 0,0 0 0 0,0 0 6464 0,0 0 1280 0,0 0 240 0,0 0 48 0,0 0-4704 0,0 0-928 16,0 0-192-16,0 0-32 0,0 0-1152 0,0 0-208 15,0 0-48-15,-5 8-16 0,-2-2-304 0,1 1-64 16,-1 1-16-16,0 0 0 0,-1 2-192 0,-2 1-48 16,-2 0 0-16,0 0 0 0,-2-1-128 0,3-1 192 15,-1-1-192-15,0 0 192 0,0-1 32 0,1 0 16 16,1-2 0-16,1 0 0 0,1-2-32 0,1-1 0 16,7-2 0-16,0 0 0 0,-8 2-16 0,8-2-16 15,0 0 0-15,0 0 0 0,0 0 80 0,0 0 32 16,0 0 0-16,0 0 0 0,0 0 48 0,0 0 16 0,0 0 0 0,8-2 0 15,-8 2-112-15,9-1-32 16,-2 1 0-16,1 0 0 0,-8 0-208 0,11 0 176 16,-1 1-176-16,0 2 160 0,0 1-160 0,-1 1 0 15,-2 2 0-15,1-1 128 0,-1 2-128 0,0 0 0 0,2 1 0 0,-1 0 0 16,-2 2 0-16,0 0 0 16,-1-1 0-16,2 0 0 0,0-1 0 0,-1 0 0 15,1 0 0-15,-1-2 0 0,1 0 0 0,1-2 0 0,-8-5 0 0,10 6 0 16,0-3-176-16,-2-1-64 0,2-2-16 0,0-1 0 31,-10 1-1680-31,11-2-352 0,0-2-64 0,0-1-10768 0,0 1-2176 0</inkml:trace>
  <inkml:trace contextRef="#ctx0" brushRef="#br0" timeOffset="146201.246">2390 13181 18431 0,'-5'3'816'0,"-1"0"160"0,6-3-784 0,0 0-192 0,0 0 0 0,-5-4 0 0,-1 7 2944 0,6-3 560 0,0 0 96 0,0 0 32 0,0 0-1552 0,0 0-304 16,-4-2-64-16,4 2-16 0,0 0-864 0,2-7-192 15,-1 0-16-15,1 1-16 0,1-2-304 0,2-1-64 16,-2 1-16-16,3-2 0 0,-1 0-48 0,2 0-16 15,-2 0 0-15,2 1 0 0,1 0-160 0,0 1 0 16,2-2 0-16,-1 1 128 0,-2 1-128 0,-1 2 0 16,0-1 144-16,-1 1-144 0,1 2 0 0,-2 1 0 15,-4 3 0-15,0 0 128 0,0 0-128 0,0 0 0 16,0 0 128-16,6 6-128 0,-2 2 144 0,-1 1-144 16,1 1 192-16,-2 2-192 0,0 1 176 0,0 2-176 0,0 1 160 0,1 1-160 15,-1 2 128-15,0 0-128 16,0 0 0-16,-1-2 0 0,2 0 0 0,0-2 0 0,1 0 0 15,1 0 0-15,0-2 0 0,2-2 0 0,-1-3 0 0,3-1 0 16,-1 0 0-16,2-3 0 0,1 0 0 0,2-2 0 16,-1-2 0-16,2-1 0 0,1-3 0 0,-1 0-160 15,0-1 160-15,1-3 0 0,0-1 0 0,0 0 0 16,1 0 0-16,-2 0 0 0,0-2 0 0,1 0 0 0,1 0-144 0,-3 1 144 16,-2 0-160-16,0 0 160 15,1 0-560-15,-1 1-16 0,-1 0 0 0,-1 2 0 16,-2-1-1424-1,0 1-304-15,-1 2-48 0,-2-1-16 0,1 1-704 0,-1-1-160 0,-3 2-32 16</inkml:trace>
  <inkml:trace contextRef="#ctx0" brushRef="#br0" timeOffset="146516.955">2814 12887 10127 0,'-8'-16'896'0,"5"9"-704"0,-1-2-192 0,-1-1 0 0,-1-1 3824 0,2 0 720 16,-1 0 160-16,1 1 32 0,1 0-2048 0,-1 1-384 16,2 2-96-16,0-1-16 0,1 1-688 0,1 7-144 15,0 0-16-15,0 0-16 0,0 0-432 0,0 0-96 16,-4 5-16-16,0 2 0 0,2 4-352 0,0 4-80 16,0 2-16-16,-1 5 0 0,1 5-160 0,0 3-48 15,-1 5 0-15,-1 2 0 0,1 5-128 0,1 3 0 0,-1 4 0 0,2 4 128 16,1 1-128-16,1 2 0 0,0 2 0 0,0 2 0 31,0-2-448-31,1-1-64 0,0-2 0 0,1-4-16 16,-1-5-368-16,1-4-64 0,1-4 0 0,1-3-16 15,0-5-1344-15,2-2-272 0,-4-5-48 0,2-4-16 16,-1-5-544-16,2-4-96 0,1 1-32 0,-7-11 0 0</inkml:trace>
  <inkml:trace contextRef="#ctx0" brushRef="#br0" timeOffset="146951.688">3256 12886 12895 0,'0'0'1152'0,"-4"-5"-928"0,1 1-224 0,0-1 0 0,0 1 4864 0,-2 1 944 15,1-1 176-15,0 2 32 0,1 0-3088 0,3 2-624 0,-4-2-128 0,4 2-32 16,-7 1-1120-16,2 1-240 0,-2 1-32 0,-1 4-16 16,0 3-352-16,-1 3-80 15,-1 5-16-15,1 4 0 0,-2 4-160 0,0 5-128 0,0 3 192 0,1 4-192 16,0 5 0-16,3 4 0 0,0 0 0 0,1 3 0 16,1 4 0-16,1 0 0 0,4-1 0 0,2-1 0 15,1-2-544-15,3-2-16 0,1-5 0 0,3-5 0 16,2-2-1552-16,0-4-304 15,0-4-64-15,2-5-16 0,0-4-720 0,2-4-160 0,3-4-16 0</inkml:trace>
  <inkml:trace contextRef="#ctx0" brushRef="#br0" timeOffset="147439.727">3526 13445 24879 0,'0'-4'2208'0,"-2"-4"-1760"16,2-2-448-16,0 1 0 0,2-2 2752 0,-2 0 448 15,0 0 112-15,0 0 16 0,0-2-1216 0,0 2-224 16,0 0-48-16,0 2-16 0,0 0-864 0,0 1-192 16,0 0-16-16,-3 3-16 0,0 0-176 0,-1 2-48 0,0 0 0 0,0 2 0 15,-6 1-144-15,2 2-48 16,0 1 0-16,1 3 0 0,-3 0-176 0,0 4-144 0,0 1 192 0,0 4-192 15,1 1 0-15,0 3 0 16,2 1 0-16,-1 0 0 0,1 2-144 0,2 2 16 0,3-2 0 0,0 0 0 16,0-2-96-16,2 0-16 0,3-1 0 0,-1-3 0 15,1-1-80-15,2-3-32 0,-1-3 0 0,1-3 0 16,1-1-16-16,-1-3 0 0,2-3 0 0,1-3 0 16,-1-1 80-16,2-4 16 0,2-2 0 0,-2-1 0 15,1-1 272-15,0-1 0 0,-1-1-128 0,-1 2 128 16,1 1 0-16,-2 0 0 0,1 0 0 0,-2 1 0 15,-1 1 0-15,-1 1 0 0,-1 1 0 0,1 2 0 0,-2 0 0 0,-2 6 0 16,0 0 128-16,0 0-128 16,0 0 0-16,0 0 128 0,0 0-128 0,0 0 0 0,4 7 128 0,-2 1-128 15,1-1 0-15,0 2 0 0,0 0 0 0,0 1 0 16,1 0 0-16,0 1 0 0,2 0 0 0,0 0 0 16,0 0 0-16,0 0 0 0,1-1 0 0,1-2-192 15,-1 0 48-15,3-1 0 16,0-2-1264-16,0-2-256 0,0-3-64 0,0-2 0 15,0-2-1408-15,1-3-304 0,1-2-48 0</inkml:trace>
  <inkml:trace contextRef="#ctx0" brushRef="#br0" timeOffset="147701.148">3810 13030 10127 0,'0'0'896'0,"0"0"-704"0,0 0-192 0,0 0 0 0,0 0 5072 0,0 0 992 15,0 0 192-15,0 0 32 0,0 0-3664 0,0 0-752 16,5 7-144-16,0 0-16 0,1 0-480 0,0 1-80 16,1 2-32-16,-1 2 0 0,3 3-384 0,0 1-80 0,0 3-16 0,0 3 0 15,-2 1-240-15,1 3-48 16,-1 1-16-16,-2 1 0 0,1 3-128 0,-1 3-16 0,-1 3-16 0,0-1 0 16,-2 0-176-16,-1 2 160 0,-1 0-160 0,0 1 160 31,-1-2-512-31,-1-1-96 0,0-3-32 0,-2-2 0 15,0-3-1504-15,-1-3-320 0,0-2-48 0,-1-2-15568 0</inkml:trace>
  <inkml:trace contextRef="#ctx0" brushRef="#br0" timeOffset="148353.478">4548 13299 38303 0,'0'0'1696'0,"-4"2"352"0,4-2-1648 0,-5 3-400 0,5-3 0 0,0 0 0 0,-5 1 1664 0,5-1 256 15,0 0 64-15,0 0 0 0,0 0-656 0,0 0-128 16,0 0-32-16,0 0 0 0,0 0-592 0,0 0-112 16,7 3-16-16,0-1-16 0,1-1-176 0,1 0-16 15,0 0-16-15,2 1 0 0,4-1-224 0,0 0 128 16,1 0-128-16,1-1 0 0,1-1 0 0,1 0 128 0,2-2-128 0,1 1 0 15,0-1 0-15,0-1 0 16,1-2 0-16,1 1 0 16,0-2-960-16,0 0-192 0,-1 1-48 0,0 0 0 15,-1 1-1808-15,-2 0-352 0,0 2-80 0</inkml:trace>
  <inkml:trace contextRef="#ctx0" brushRef="#br0" timeOffset="148641.211">4700 13486 39743 0,'-19'6'1760'0,"13"-4"352"16,-2 0-1680-16,1 0-432 0,1 0 0 0,-1 1 0 15,1-1 1600-15,-1 0 256 0,2-1 32 0,5-1 16 16,0 0-624-16,0 0-112 0,0 0-16 0,0 0-16 0,0 0-624 0,5 2-128 15,2-1-32-15,3 1 0 0,-2-1-160 0,4-1-48 16,2-1 0-16,1-1 0 0,3 0-144 0,1-1 0 16,1 0 0-16,0-1 0 0,0 1 0 0,1 0 0 15,2-1 0-15,1 1 0 0,0-1-144 0,2-2-64 16,0 2-16-16,1-2 0 16,0 1-2016-16,0-1-416 0,1 3-80 0</inkml:trace>
  <inkml:trace contextRef="#ctx0" brushRef="#br0" timeOffset="150237.188">6252 12602 21503 0,'0'0'0'0,"-3"-2"0"0,-2-1 0 0,5-12 0 0,-5 14 4448 0,-3 1 896 0,1 0 176 0,-1 1 48 0,0 1-3760 0,3 4-736 0,-4 1-160 0,0 7-16 0,-1 2-688 0,0 7-208 16,0 6 128-16,-1 5-128 0,-3 5 0 0,-1 7 0 15,-2 4 0-15,2 6 0 0,2 5 0 0,-1 6-144 16,2 7 144-16,1 3 0 0,1 2-176 0,5 1 176 15,3 0-208-15,3-4 80 16,4-4-1024-16,4-6-208 0,3-7-48 0,4-6 0 16,0-6-784-16,2-7-176 0,0-7-16 0,2-6-7136 15,2-6-1424-15</inkml:trace>
  <inkml:trace contextRef="#ctx0" brushRef="#br0" timeOffset="150720.556">6460 13239 17503 0,'0'0'1552'0,"0"0"-1232"0,0 0-320 0,0 0 0 15,1-6 3536-15,1 1 656 0,3-3 128 0,-1 0 32 0,-1 1-2256 0,3-1-448 16,-1 0-96-16,3 0-16 0,0 1-464 0,1-1-112 15,-2 1 0-15,1 1-16 0,-1-1-432 0,0 1-64 16,1-1-32-16,1 2 0 0,0-1-144 0,-2 2-16 16,1-1-16-16,-1 2 0 0,-2 1-240 0,-5 2 144 15,0 0-144-15,7 0 128 0,-7 0-128 0,6 3 160 16,-6-3-160-16,5 8 160 0,-1 1-32 0,-2 2-128 16,-1 1 192-16,-1 2-64 0,-1 0 0 0,0 3 0 15,0 0 0-15,-2 5 0 0,1 1-128 16,1-2 0-16,-2 0 0 0,1-1 0 0,0-1 160 15,1-3-160-15,1 1 160 0,1-2-160 0,2-1 0 16,2-1 0-16,0-2 0 0,2-2 0 0,0-2 0 0,3-1-176 0,4-3 176 16,1-2 0-16,1-3 0 15,1-3 0-15,2-1-128 0,0-3 128 0,2-1 0 0,1-1 128 0,0 0-128 16,1 0 0-16,1-1 128 16,-1-1-128-16,0 0 0 0,0-1 0 0,0 1 0 0,-2 1 0 0,-2 0 128 15,-4-1-128-15,-1 1-160 0,-1 0 160 0,-2 1-208 31,-2 1-192-31,0 1-48 0,-2 0 0 0,-1 0 0 16,0 2-1008-16,-2-1-208 0,-1 1-32 0,1 1-16 16,-2 0-1520-16,-1 0-304 0</inkml:trace>
  <inkml:trace contextRef="#ctx0" brushRef="#br0" timeOffset="151004.05">6832 12969 26719 0,'-13'-10'2368'0,"8"6"-1888"15,0-2-480-15,0-1 0 0,2-2 2560 0,1 0 400 0,0 0 96 0,1 0 16 0,-1 2-1056 0,2 0-208 16,2 2-32-16,-2 5-16 0,0 0-672 0,0 0-128 16,0 0-16-16,0 0-16 0,0 0-416 0,6 4-64 15,0 4-32-15,-1 3 0 0,0 3-160 0,-1 4-48 16,-1 4 0-16,1 3 0 0,0 2-208 0,-1 5 144 15,1 2-144-15,-2 4 128 0,0 3-128 0,-1 0 0 16,-1 1 0-16,2 2 0 16,2 2-496-16,0 1-176 0,0 0-32 0,2-1-16 15,-3 0-1008-15,0-2-208 0,1-3-48 0,0-3 0 16,2-3-1648-16,-1-5-336 0,0-3-64 0</inkml:trace>
  <inkml:trace contextRef="#ctx0" brushRef="#br0" timeOffset="151251.232">7106 13331 25791 0,'0'0'2304'16,"0"0"-1856"-16,0 0-448 0,0 0 0 15,0 0 2896-15,0 0 496 0,0 0 80 0,0 0 32 0,0 0-1776 0,-2 6-336 16,2 3-80-16,-2 2-16 0,1 4-848 0,1 2-160 15,0 3-32-15,1 2-16 0,-1 0-240 0,2 2 0 16,-1 3 0-16,1 1 0 0,-1 3 0 0,1 0-128 16,1 0-16-16,2-2 0 15,-1 0-1856-15,2-1-368 0,-1-2-80 0,2-2-8960 16,1-3-1792-16</inkml:trace>
  <inkml:trace contextRef="#ctx0" brushRef="#br0" timeOffset="151621.904">7568 12659 20271 0,'0'0'1792'0,"0"0"-1424"0,-4-7-368 0,2 1 0 15,1 0 4352-15,-1 1 816 0,-1-1 144 0,3 6 48 16,0 0-3008-16,0 0-608 0,0 0-112 16,0 0-32-16,0 0-896 0,-7 5-176 0,0 0-32 0,1 5-16 15,0 3-352-15,1 6-128 0,-1 4 0 0,0 5 0 0,0 1 0 0,1 6 0 16,-1 2 0-16,2 3 0 0,-3 6 0 0,3 1-240 15,2 2 48-15,3 3 16 16,1 2-400-16,2-2-64 0,2-3-32 0,3-4 0 16,-1-4-1840-16,2-5-368 0,1-3-80 0,1-4-16 15,1-5-32-15,1-4 0 0,1-5 0 0</inkml:trace>
  <inkml:trace contextRef="#ctx0" brushRef="#br0" timeOffset="152154.959">7957 13109 3679 0,'0'0'160'0,"0"0"32"0,0 0-192 0,0 0 0 0,0-6 0 0,-1 1 0 16,-2-1 5488-16,2 1 1040 0,0 0 224 0,1 5 32 16,0 0-3328-16,-3-4-688 0,2-1-128 0,-2 0-16 15,0 1-768-15,-2-1-128 0,1 1-48 0,1 0 0 16,-1-1-720-16,0 2-160 0,-2 0-32 0,0 0 0 16,-1 2-352-16,-1 1-80 0,0 0-16 0,-2 2 0 15,-2 3-112-15,0 0-16 0,-1 1-16 0,1 2 0 16,0 3-176-16,0 2 0 0,2 0 0 0,0 3 0 15,0 3 0-15,1 1 0 0,1 0-160 0,2 0 160 0,1-1-256 0,2 0 64 16,-1-2 0-16,3-3 0 0,1-2-64 0,1-1-16 16,1-2 0-16,2-2 0 0,-4-7 16 0,6 5 0 15,1-3 0-15,1-2 0 0,0-1 64 0,1-2 32 16,0-4 0-16,1-1 0 0,0-2 160 0,0 1 0 16,-1-1 0-16,-1 0-128 0,0 0 128 0,-1 0 0 15,-2 1 0-15,1 1 0 0,0 3 0 0,-1 1 144 16,-5 4-144-16,0 0 160 0,0 0-160 0,0 0 0 15,0 0 144-15,0 0-144 0,3 7 128 0,0 2-128 16,2 1 128-16,-2 1-128 0,0 0 0 0,1 2 0 16,0-1 0-16,1-1 0 0,1-1 0 0,1-1-240 15,1-1 48-15,0-2 0 16,0 0-1216-16,1-2-224 0,-1-2-48 0,2-1-16 16,0-2-1136-16,-1-3-240 0,1-3-32 0,0-1-16 0</inkml:trace>
  <inkml:trace contextRef="#ctx0" brushRef="#br0" timeOffset="152388.406">8157 12811 21183 0,'0'0'1888'0,"-6"-2"-1504"0,0-1-384 0,6 3 0 0,-5 0 3008 0,5 0 512 0,0 0 128 0,0 0 0 16,0 0-1584-16,0 0-320 0,-2 7-64 0,0 0-16 15,4 0-656-15,0 2-144 0,1 0-32 0,1 2 0 16,1 1-192-16,0 2-32 0,3 2-16 0,0 1 0 15,-2 3-144-15,1 3-16 0,1 2-16 0,-1 2 0 0,0 1-240 0,-2 5-48 16,1 2-128-16,-1 1 192 0,0 0-192 0,-2 3 144 16,-1 0-144-16,-1 1 128 15,-2-1-768-15,0 1-176 0,-2 0-16 0,-1-1-16 16,-3 0-1984-16,-1-2-400 0</inkml:trace>
  <inkml:trace contextRef="#ctx0" brushRef="#br0" timeOffset="153006.459">8745 13335 17503 0,'0'0'1552'0,"0"0"-1232"0,0 0-320 0,0 0 0 0,0 0 3696 0,0 0 672 16,0 0 144-16,0 0 32 0,0 0-2240 0,-1 7-432 15,-2 1-80-15,1 1-32 0,-1 0-944 0,-1 2-192 16,-2 2-48-16,1 1 0 0,-2 1-352 0,0 3-80 0,-1 1-16 0,0 1 0 15,0 2-128-15,-2 0 0 16,3 4 144-16,-2-1-144 0,0 0 0 0,1 1 0 16,1-3 0-16,1-1 0 15,2-2-432-15,0-2-96 0,2-1-32 0,1-2 0 16,-1-2-1856-16,4-1-368 0,-1-3-80 0,4-2-7504 0,-5-7-1488 0</inkml:trace>
  <inkml:trace contextRef="#ctx0" brushRef="#br0" timeOffset="153318.169">9185 13421 37263 0,'0'0'1648'0,"0"0"336"0,0 0-1584 0,0 0-400 15,0 0 0-15,0 0 0 0,0 0 1840 0,0 0 272 16,0 0 64-16,0 0 16 0,0 0-864 0,0 0-176 16,0 0-48-16,0 0 0 0,0 0-752 0,0 0-160 15,0 0-16-15,0 0-16 0,4-3-160 0,1-1 0 0,-1 0 0 0,1 1-176 31,2 0-1536-31,2 0-304 0,0 1-64 0,2 0-11312 0,2 0-2272 0</inkml:trace>
  <inkml:trace contextRef="#ctx0" brushRef="#br0" timeOffset="153489.926">9430 13372 32831 0,'0'0'1456'0,"0"0"288"0,0 0-1392 0,0 0-352 0,0 0 0 0,0 0 0 15,0 0 1504-15,0 0 224 0,0 0 64 0,0 0 0 16,0 0-944-16,0 0-176 0,0 0-32 0,0 0-16 16,0 0-624-16,0 0 0 0,6-2 0 0,0-1 0 15,1 1-1808-15,0 0-336 0,-1-1-64 0</inkml:trace>
  <inkml:trace contextRef="#ctx0" brushRef="#br0" timeOffset="153658.963">9686 13331 23039 0,'0'0'2048'0,"-4"1"-1648"16,1-1-400-16,3 0 0 0,0 0 2736 0,0 0 464 15,0 0 80-15,0 0 32 0,0 0-1664 0,0 0-336 0,0 0-64 0,0 0-16 16,0 0-880-16,4 0-176 16,3 0-48-16,-1 1 0 15,1-1-1248-15,2 1-256 0,-1 0-48 0</inkml:trace>
  <inkml:trace contextRef="#ctx0" brushRef="#br0" timeOffset="153849.66">10004 13414 12895 0,'0'0'576'0,"0"0"112"16,-3 5-560-16,1 1-128 0,1 0 0 0,1 4 0 0,1 0 5664 0,1-2 1104 0,-1 2 208 0,-1 5 64 15,0 0-4864-15,-1 3-960 0,-2 1-192 0,0-3-32 0,0 4-480 0,-1 2-112 16,-4 2-16-16,0 3 0 16,1 1-1536-16,-2 2-320 0,-2 0-64 0</inkml:trace>
  <inkml:trace contextRef="#ctx0" brushRef="#br0" timeOffset="154556.717">10393 13074 33455 0,'0'0'1472'0,"0"0"320"0,0 0-1424 0,0 0-368 0,0 0 0 0,-5 3 0 0,5-3 1760 0,0 0 288 0,0 0 48 0,0 0 16 0,0 0-784 0,0 0-160 16,0 0-16-16,0 0-16 0,0 0-576 0,0 0-112 15,0 0-32-15,0 0 0 0,0 0-128 0,0 0-32 16,0 0 0-16,0 0 0 0,6-1-128 0,-1 0-128 15,2-1 144-15,-7 2-144 0,6-3 0 0,1 2 128 16,-2 0-128-16,-5 1 0 0,6 0 0 0,1 1 0 16,-7-1 0-16,0 0 0 0,3 6 0 0,0 0 128 15,-2 2-128-15,0 1 0 0,0 2 0 0,-1 2 0 16,0 1 128-16,0 2-128 0,-1 0 0 0,1 1 0 16,1-2 0-16,1 1 0 0,-1-1 0 0,1-1 0 15,1-1 0-15,2 1 0 0,-1-1 0 0,1-1 0 16,2-2 0-16,2 0 0 0,-1-1 0 0,1 0 128 15,2-1-128-15,3-2 0 0,0-3 128 0,1-1-128 16,3-1 0-16,1-2 144 0,0-2-144 0,1-2 192 16,-1-1-192-16,1-1 192 0,-2 0-192 0,3-1 0 15,-1-1 144-15,0-1-144 0,-1-1 0 0,-1 0 0 0,2 0 0 0,-1-1 128 16,-3 0-128-16,1 1 0 0,-2 0-128 0,0 0 128 31,-2-1-512-31,-1 1-32 0,-2 0 0 0,0 1 0 16,0 0-1072-16,-1 0-224 0,-2-1-32 0,-1 1-16 15,-2 0-2144-15,-1 0-416 0</inkml:trace>
  <inkml:trace contextRef="#ctx0" brushRef="#br0" timeOffset="154807.709">10732 12821 36799 0,'-13'-6'1632'0,"8"4"336"0,-2-2-1584 0,2 0-384 0,0 1 0 0,0 1 0 0,-1 0 1792 0,6 2 256 0,0 0 64 0,0 0 16 0,0 0-752 0,0 0-160 16,0 8-16-16,1 3-16 0,0 3-672 0,2 1-128 16,-1 3-16-16,0 4-16 0,-1 2-112 0,0 4-32 15,1 3 0-15,0 3 0 0,-1 3-208 0,0 3 144 16,1 4-144-16,-2 2 128 0,1 3-128 0,0 0 0 16,2 1 0-16,1-1 0 15,-1 0-704-15,1-1-160 0,2 1-32 0,1-4-16 16,-1-4-1120-16,2-1-208 0,-3-4-64 0,2-4-10432 15,0-5-2112-15</inkml:trace>
  <inkml:trace contextRef="#ctx0" brushRef="#br0" timeOffset="155190.336">11019 13375 37727 0,'0'0'1664'0,"-5"-3"352"0,5 3-1616 0,0 0-400 15,-3-5 0-15,3 5 0 0,0 0 1664 0,0 0 256 16,0 0 64-16,0 0 0 0,0 0-832 0,0 7-144 16,0 2-48-16,0 2 0 0,1 2-400 0,0 2-96 15,0 3-16-15,1 1 0 0,-1-1-192 0,1 4-64 16,-1 1 0-16,1 3 0 0,0 0-192 0,0 2 0 16,0-2 128-16,2 0-128 0,0 0 0 0,1-2-128 0,-1-2 128 0,0-1-208 31,1-1-1392-31,-1-3-288 0,1-1-48 0,-1-3-16 15,1-2-2128-15,0-2-416 0</inkml:trace>
  <inkml:trace contextRef="#ctx0" brushRef="#br0" timeOffset="155457.441">11185 13524 25167 0,'0'0'1104'0,"1"-6"240"0,-1-2-1072 0,0 1-272 15,0-1 0-15,0 1 0 0,1 1 2704 0,-1 0 496 0,0 6 80 0,0 0 32 16,0 0-1056-16,0 0-208 15,0 0-32-15,-5 0-16 0,5 0-944 0,-8 7-192 0,-2 3-32 0,3-3-16 16,-2 1-448-16,1 3-96 0,-2 1-16 0,-1 3 0 16,0 0-112-16,0 1-16 0,0 2-128 0,1-1 192 15,1-2-64-15,2-1-128 0,1-1 176 0,1 0-176 16,2-2 0-16,2-2 0 0,1 0 0 0,2-1 0 16,1-3 0-16,2 0 0 0,1-2-176 0,3-1 176 0,3-2-176 0,3-1 176 15,-2-1-160-15,3-1 160 16,1-2-432-16,0 1 16 0,1-2 0 15,1 1 0-15,-1-2-1200 0,2 1-240 0,-1-1-64 0,1 1 0 16,-2 0-1552-16,1 1-320 0</inkml:trace>
  <inkml:trace contextRef="#ctx0" brushRef="#br0" timeOffset="155808.145">11606 12663 29487 0,'-9'-12'1296'0,"4"7"288"0,0-3-1264 0,0-2-320 0,0 1 0 0,1 1 0 16,-3 0 3792-16,2 1 704 0,-1 3 144 0,6 4 32 15,0 0-2864-15,-8 0-560 0,-2 3-112 0,3 2-32 16,-1 1-672-16,0 5-144 0,-3 5-32 0,0 3 0 16,0 6-256-16,-2 3 0 0,1 4 128 0,-1 3-128 15,2 5 0-15,0 3 0 0,2 3 0 0,3 2 0 16,1 1-240-16,3 1 0 0,2 1 0 0,2-3 0 16,4-4-1408-16,2-2-272 0,1-3-64 0,4-5-16 15,1-5-704-15,9 8-144 0,-1-11-32 0,-6-14-8176 16,4-2-1632-16</inkml:trace>
  <inkml:trace contextRef="#ctx0" brushRef="#br0" timeOffset="156207.714">11889 13080 32479 0,'0'0'1440'0,"-3"-6"288"0,-1 0-1376 0,-1 0-352 16,1-2 0-16,1 0 0 0,0 0 2448 0,-2 1 432 15,0-1 64-15,0 3 32 0,5 5-1184 0,-4-6-256 16,0-1-32-16,0 2-16 0,0-1-688 0,4 6-144 15,0 0-16-15,-7-4-16 0,0-1-352 0,-1 1-64 16,1 3-16-16,0 2 0 0,0 1-192 0,-2 3 0 16,0 1 128-16,1 4-128 0,-1 2 0 0,3-2 0 15,1 2 0-15,0 3-160 0,1 0-32 0,0 3 0 16,0 0 0-16,1 2 0 0,0 0 64 0,2 0 0 0,2-1 0 0,1-3 0 16,1-2 0-16,2-2 0 15,0-4 0-15,2 0 0 0,0-3-32 0,2-1 0 16,1-3 0-16,1-2 0 0,0-3 16 0,1-1 0 0,0-2 0 0,6-6 0 15,-3-2 144-15,-6 4-208 0,0-1 80 0,0-1 128 16,-1 1-128-16,0-1 128 0,-1 0 0 0,-1 0 0 16,0 1 0-16,-1-4 0 0,-1 5 0 0,-1 2 0 15,-1 1 0-15,-2 8 0 0,0 0 0 0,0 0 128 16,-3-8-128-16,3 8 0 0,0 0 0 0,0 0 128 16,0 0-128-16,0 0 0 0,-2 5 0 0,1 2 0 15,1 2-144-15,0 1 144 0,0 1-192 0,2 2 192 0,2 1-208 0,1 2 64 16,1-1 16-16,5 6 0 15,1-3-1024-15,3-2-208 0,0-1-48 0,3-1 0 16,0-3-1344-16,-1-1-256 0,-2-2-64 0</inkml:trace>
  <inkml:trace contextRef="#ctx0" brushRef="#br0" timeOffset="156457.615">12202 12846 25791 0,'0'0'2304'0,"0"0"-1856"0,0 0-448 0,0 0 0 0,5 7 3136 0,1 2 544 15,2 2 96-15,-3-2 32 0,0 0-1808 0,1 1-352 16,1 1-80-16,1 2-16 0,-1 0-400 0,0 3-64 16,0 1-32-16,-1 3 0 0,-1 2-496 0,-1 3-112 0,-3 3 0 0,-1 2-16 15,-1 2-304-15,-1 1-128 16,-3 0 128-16,-1 1-128 15,-2 0-704-15,-1 0-208 0,-1-1-48 0,0-1-16 0,1-4-2336 0,1-2-464 16</inkml:trace>
  <inkml:trace contextRef="#ctx0" brushRef="#br0" timeOffset="156758.856">12530 12549 37663 0,'0'0'1664'0,"0"0"352"0,0 0-1616 0,0 0-400 15,0 0 0-15,0 0 0 0,0 0 1472 0,7 3 224 16,-2 3 32-16,2 4 16 0,0 1-224 0,-1 3-48 16,-2 4-16-16,2 2 0 0,-2 1-528 0,2 7-96 15,-1 4-32-15,0-7 0 0,-3 4-352 0,2 5-80 16,1 3-16-16,1 21 0 0,0 0-224 0,-3-20-128 15,0 4 128-15,-1 2-128 0,-2 2 0 0,0 21 128 16,-4-8-128-16,1-21 0 0,-2 3 0 0,0-1 144 16,-3 2-144-16,-1 1 0 0,1 0 0 0,-1-1 0 15,-2-1-240-15,-1-3 80 16,-2-2-1888-16,0 0-384 0,-2-5-80 0</inkml:trace>
  <inkml:trace contextRef="#ctx0" brushRef="#br0" timeOffset="158594.326">3476 16001 27647 0,'0'0'2448'0,"-11"2"-1952"0,11-2-496 0,0 0 0 0,0 0 2064 0,0 0 320 15,-6 0 64-15,6 0 16 0,0 0-816 0,0 0-176 16,-3-4-16-16,2-2-16 0,1 1-512 0,1-2-96 0,2-2-32 0,-1 0 0 16,3-2-352-16,1 0-80 0,2-2-16 0,2 0 0 15,-1-1-192-15,1-1-32 0,-1 0-128 0,0 1 192 16,2-1-192-16,0 2 0 0,-1 1 0 0,0 2 0 16,0 1 0-16,1 3 0 0,-2 0 0 15,-1 3 0-15,-1 1 0 0,0 1 0 0,-7 1 0 0,5 2 0 16,1 2 144-16,-3 3-144 0,-1 1 128 0,0 1-128 0,-1 4 192 0,-1 1-32 15,-3 2-16-15,1 2 0 0,0 1-144 0,0-1 128 16,-1 0-128-16,0 1 128 0,2-2-128 16,-2 1 0-16,1-1 0 0,1 0 128 0,1-2-128 0,1 0 0 15,1-3 0-15,2-1 0 0,1-2 0 0,1-3 0 16,3-1 0-16,3-3 0 16,1-3 0-16,4-3 0 0,3-1-128 0,1-4 128 0,1-2 0 0,2-2 0 15,-1-3 0-15,0-1 0 0,0-3 0 0,1 0 0 16,1-1 0-16,-1-1 0 0,-1-1-256 0,-1 1 0 15,-1 1 16-15,-3 3 0 16,0 0-912-16,-1 2-192 0,-3-1-48 0,-1 4 0 16,-2 1-1520-16,-1 2-304 0,-3 0-64 0</inkml:trace>
  <inkml:trace contextRef="#ctx0" brushRef="#br0" timeOffset="158879.592">3918 15563 21183 0,'-10'-10'944'0,"7"6"192"0,-1-1-912 0,2 0-224 0,-2-1 0 0,1 0 0 16,0-1 3584-16,1 0 656 15,2 2 144-15,0 5 32 0,-2-6-2432 0,2 6-496 0,0 0-80 0,0 0-32 16,0 0-560-16,0 0-112 0,0 0-32 0,0 0 0 16,0 11-112-16,0 5-32 0,0 3 0 0,0 3 0 15,-1 3-272-15,1 3-64 0,-2 5-16 0,-1 4 0 16,1 2-176-16,0 6 0 0,0 5 0 0,1 2 128 15,-1 2-128-15,2 2 0 0,-3 1 0 0,2 1 0 16,1 2 0-16,1-4-272 0,0-2 64 0,2-4 16 16,-1-3-960-16,1-3-176 0,0-3-32 0,1-5-16 15,0-4-928-15,-2-5-192 0,2-7-48 0,-1-5-8208 16,0-2-1664-16</inkml:trace>
  <inkml:trace contextRef="#ctx0" brushRef="#br0" timeOffset="159377.501">4052 16457 33983 0,'-2'-13'1504'0,"2"8"304"0,0-3-1440 0,0 0-368 0,-1 3 0 0,1-1 0 0,0 1 1856 0,0 5 320 0,0 0 48 0,0 0 16 15,0 0-992-15,0 0-192 0,0 0-32 0,0 0-16 16,0 6-496-16,0 4-80 0,0 2-32 0,-1 4 0 0,0 2-208 0,0 4-64 16,-2 3 0-16,2 1 0 0,0 0-128 0,0 3 0 15,0 3 144-15,0 2-144 0,0 3 0 0,1-1 0 16,0-2 0-16,1-1 0 0,0-1 0 0,0-3-160 15,1-1 160-15,0 0-208 16,1-2-176-16,-1-4-16 0,1-4-16 0,0-2 0 16,0-3-480-16,-3-3-112 0,2-2-16 0,-2-8 0 15,0 0-976-15,0 0-208 0,0 0-32 0,0 0-16 16,0 0-1072-16,5-4-192 0,-1-1-64 0</inkml:trace>
  <inkml:trace contextRef="#ctx0" brushRef="#br0" timeOffset="159927.422">4264 16659 8287 0,'0'0'736'0,"0"0"-592"0,-6 0-144 0,1 1 0 0,5-1 5664 0,0 0 1104 0,-7 2 208 0,1 1 64 0,1 3-4192 0,-1-1-832 16,1 2-160-16,-1-1-48 0,0 2-976 0,-1 1-208 15,0 1-48-15,0 1 0 0,-2 1-240 0,0 1-48 16,0-1-16-16,1 0 0 0,-1 0 48 0,0 0 0 16,-1-1 0-16,1-1 0 0,2-1-32 0,-2-2 0 15,0-2 0-15,3 0 0 0,0-2-48 0,6-3-16 16,0 0 0-16,0 0 0 0,-6 0 16 0,2 0 0 16,4 0 0-16,0 0 0 0,0 0-48 0,-2-4 0 15,2 4 0-15,0 0 0 0,-1-5-192 0,1 5 144 16,0 0-144-16,0 0 128 0,0 0-128 0,0 0 0 15,1-5 0-15,-1 5 0 0,0 0 0 0,0 0 0 16,6 2 0-16,1 1 0 0,0 2 0 0,0 0 0 16,1 1 0-16,1 0 0 0,1 2 0 0,1 1 0 0,-3-1-144 0,5 1 144 15,-2 0 0-15,1-1 0 16,0-1 0-16,1 0 0 0,1-1-224 0,-1 0 16 0,1 0 0 0,0-2 0 16,0-1 208-16,-1 0 0 15,0-2 144-15,-2 0-144 16,0-1-1472-16,-4 0-400 0,2-2-80 0,-2-1-10880 0,0 0-2176 0</inkml:trace>
  <inkml:trace contextRef="#ctx0" brushRef="#br0" timeOffset="160911.074">4590 15507 6447 0,'-2'-3'576'0,"0"0"-576"16,2 3 0-16,0 0 0 0,-1-4 6928 0,1 4 1280 0,-4-2 256 0,4 2 48 0,0 0-5104 0,0 0-1024 15,0 0-208-15,0 0-32 16,0 0-1216-16,-7 6-240 0,0 2-48 0,0 4-16 15,0 4-368-15,-2 3-80 0,-1 4-16 0,0 6 0 0,0 2-160 16,1 5 0-16,-1 3 0 0,2 1 128 0,0 5-128 0,2 1 0 16,2-1 0-16,2 1 0 0,2-1 0 0,2-1 0 15,2-2-144-15,3-3 144 16,2-2-960-16,1-4-144 0,1-4-32 0,0-3 0 16,1-3-1040-16,1-5-224 0,1-2-32 0,2-5-16 15,-1-3-1056-15,2-4-208 0</inkml:trace>
  <inkml:trace contextRef="#ctx0" brushRef="#br0" timeOffset="161361.44">4857 16039 26655 0,'0'0'1184'0,"4"-7"240"0,-1-3-1136 0,0-1-288 0,-1 0 0 0,2-1 0 16,0-2 2192-16,-1 1 384 0,1-1 80 0,-1 0 16 15,0-1-576-15,2 1-112 0,-1-1-32 0,-1 0 0 16,1 2-720-16,-2 2-144 0,1 1-16 0,-1 1-16 16,-2 2-416-16,0 1-64 0,-2 1-32 0,2 5 0 0,-3-4-176 0,3 4-48 15,0 0 0-15,-8 3 0 16,-2 1-80-16,0 4-32 0,1 2 0 0,-2 2 0 16,0 2-208-16,0 2-128 0,1 1 128 0,1 1-208 15,1-1 48-15,2 2 16 0,1-2 0 0,1 1 0 16,-1-1 144-16,3-2-208 0,1-1 80 0,1-2 128 15,1-2-320-15,0-1 64 0,1-2 16 0,2-2 0 0,-4-5-16 0,5 2 0 16,2-2 0-16,1-2 0 0,-1-2 0 0,2-3 0 16,1-2 0-16,0-1 0 0,0-1 256 0,0-1-144 15,1 0 144-15,0 0-128 0,-1 1 128 0,-1 0 0 16,-1 0 0-16,1 2 0 0,-1 3 0 0,-2 1 0 16,0 1 0-16,-1 2 0 0,-5 2 0 0,0 0 0 15,0 0 0-15,7 4 0 0,-2 2 0 0,0 0 0 16,-2 3 0-16,3 0 128 0,-5 0-128 0,3 1 0 15,0 1 128-15,1 0-128 0,-1 1 0 0,2-1 0 0,0-1 0 0,2-1-128 32,0 0-1216-32,1-1-224 0,0-1-48 0,2-3-16 15,0-3-1424-15,2-1-272 0,-1-2-64 0</inkml:trace>
  <inkml:trace contextRef="#ctx0" brushRef="#br0" timeOffset="161612.305">5298 15504 25791 0,'-5'-9'2304'0,"5"9"-1856"0,-3-5-448 0,3 5 0 0,-3-4 2400 0,3 4 384 0,0 0 80 0,0 0 16 15,0 0-912-15,0 0-176 0,0 0-48 0,3 7 0 16,0 0-800-16,1 2-176 0,2 1-16 0,2 3-16 16,-3 3-176-16,2 1-48 0,0 3 0 0,0 3 0 15,-2 3-240-15,1 4-48 0,-1 2-16 0,1 2 0 16,-2 2-80-16,1 3-128 0,-2 1 176 0,-1 1-176 0,0 1 176 0,1 1-176 15,-6 1 160-15,1 0-160 0,-1-2 0 0,0 0-128 16,-2-3-16-16,-1 1 0 16,-3-5-1808-16,-1-1-352 0,-1-2-80 0,0-2-16464 15</inkml:trace>
  <inkml:trace contextRef="#ctx0" brushRef="#br0" timeOffset="162161.977">6019 15812 18431 0,'0'0'1632'0,"-4"0"-1312"0,-1 0-320 0,5 0 0 0,-8-2 2736 0,8 2 464 15,-4-2 112-15,4 2 16 0,0 0-512 0,0 0-80 16,-4-1-32-16,4 1 0 0,0 0-784 0,0 0-144 15,0 0-48-15,0 0 0 0,0 0-640 0,0 0-144 16,0 0-32-16,0 0 0 0,0 0-352 0,0 0-80 16,0 0-16-16,7-1 0 0,2 0-224 0,7-1-48 0,-2 0-16 0,-3-1 0 15,4 0-176-15,2-1 0 16,0-1 0-16,2 0 0 0,0-1 0 0,1 1 0 16,0-1 0-16,2 1 0 15,-1-1-1296-15,0 0-240 0,1 0-64 0,8 1-12800 0,-5 0-2576 0</inkml:trace>
  <inkml:trace contextRef="#ctx0" brushRef="#br0" timeOffset="162378.006">6122 15898 38015 0,'-27'10'1680'0,"16"-4"352"0,-1-1-1632 0,-5 4-400 0,4 0 0 0,5-4 0 15,2 0 1712-15,-2 0 256 0,8-5 48 0,0 0 16 16,0 0-816-16,0 0-144 0,7 3-48 0,1-1 0 15,2-2-688-15,2 0-144 0,3-2-16 0,2-2-16 0,3-1-32 0,1-1-128 16,1 1 192-16,11-5-64 0,-1 0-128 0,-3 0 0 16,-1-1 0-16,1 0 0 15,-1 1-1328-15,1 0-240 0,-3 1-48 0,0 2-18944 16</inkml:trace>
  <inkml:trace contextRef="#ctx0" brushRef="#br0" timeOffset="163631.673">9132 15125 21183 0,'-24'0'1888'0,"24"0"-1504"0,0 0-384 0,0 0 0 0,10-2 2080 0,1 0 352 0,2 1 64 0,0-3 0 16,2 1-1056-16,3-1-224 0,1-1-32 0,2 1-16 16,1-3-624-16,1 1-128 0,1-3-32 0,0 0 0 15,1-2-256-15,-1 0-128 0,-1-1 0 0,0-1 128 16,-1 0-128-16,-1-2 0 0,1 1 144 0,-1 0-144 15,-3-2 128-15,-1 2-128 0,-4 0 128 0,-2 0-128 16,-2 0 160-16,-3 1-32 0,-1 1-128 0,-3 1 192 0,-3 1-32 0,0 0-16 16,-5 0 0-16,0 0 0 0,-2-1 48 0,-2 4 16 15,-2 1 0-15,-2 4 0 0,-3 1 64 0,1 2 16 16,-2 2 0-16,0 3 0 0,-1 2 96 0,0 5 32 16,0 1 0-16,2 3 0 0,0 4-208 0,1 2-32 15,-1 1-16-15,2 2 0 0,0 1-160 0,4 1 0 16,2-1 0-16,1 1 0 0,5-2 0 0,3 1 0 15,3-3 0-15,2-1 0 0,4-2 0 0,2-1 0 16,3-3 0-16,2 0 0 0,0-4 0 0,-2-6 0 0,2-2 0 0,12 1 0 16,-2-4 0-16,1-4 0 15,2-5 0-15,1-2 0 16,-1-2-1808-16,2-1-240 0,-3 0-64 0,3 1 0 0</inkml:trace>
  <inkml:trace contextRef="#ctx0" brushRef="#br0" timeOffset="163879.691">9840 14881 20271 0,'-11'-3'1792'0,"11"3"-1424"0,-7-3-368 0,7 3 0 16,0 0 3536-16,-8-1 640 16,8 1 128-16,0 0 32 0,0 0-2096 0,0 0-400 0,0 0-96 0,0 0-16 15,0 0-992-15,7 10-208 0,-1-1-32 0,4 1-16 0,1-1-208 0,1 1-32 16,2-2-16-16,1 1 0 0,0 2-224 0,2 1 176 15,0 0-176-15,2 1 160 0,0-1-160 0,0 0 0 16,2-1 0-16,-2 0 0 16,-1 0 0-16,-1-1 0 0,1 0 0 0,1-2 0 31,-4 0-1536-31,0-1-272 0,1-1-64 0,-6-1-16176 0</inkml:trace>
  <inkml:trace contextRef="#ctx0" brushRef="#br0" timeOffset="164112.753">10081 14864 20271 0,'-9'-8'896'0,"4"3"192"0,-1 0-880 0,1 0-208 15,-1 2 0-15,6 3 0 0,-5-3 3584 0,5 3 688 0,-6 0 128 0,6 0 16 16,0 0-2112-16,-9 5-448 16,0 3-64-16,0 2-32 0,0 2-944 0,-1 3-192 0,-2 2-48 0,0 0 0 15,-1 3-320-15,1 2-80 16,-1 1-16-16,-1 2 0 0,1-1-160 0,1 1 0 15,1 0 0-15,1 2 0 0,2-1 0 0,4-1 0 0,1 0 0 0,2-8 0 32,2 2-2224-32,1 1-368 0,1-2-80 0,2 0-14672 0</inkml:trace>
  <inkml:trace contextRef="#ctx0" brushRef="#br0" timeOffset="164629.809">10287 14895 9215 0,'2'-11'816'0,"1"-1"-656"0,0 1-160 0,-1 1 0 16,-1 3 4864-16,-1 7 960 0,0 0 176 0,0 0 32 0,0 0-2944 0,0 0-592 16,0 0-112-16,0 0-16 0,-1 9-1184 0,0 5-224 15,0 2-64-15,1 4 0 0,0 3-336 0,0 2-80 16,1 3-16-16,0 2 0 0,-1 1-240 0,2 6-48 16,0 2-16-16,0-9 0 0,1 5-160 0,0 4 0 15,0 0 144-15,2 2-144 0,-1 0 0 0,2-2 0 16,-2-3 0-16,1-3 128 0,2-2-128 0,0-3 0 15,-2-5 0-15,1-3 128 0,-1-4-128 0,0-2 176 16,-2-5-176-16,-1-2 192 0,-2-7-32 0,0 0 0 16,0 0 0-16,0 0 0 0,0 0 80 0,-2-8 16 15,-1-3 0-15,-1-2 0 0,0-1-112 0,-1-4-16 16,-1 0 0-16,-1-4 0 0,1-3-128 0,-1 0 128 16,0-2-128-16,0-15 128 0,0 1-128 0,4 1 0 15,-3 1 0-15,4 1 0 0,2 1 0 0,1 2 0 16,0 3 0-16,3 2 0 0,0 2 0 0,0 2 0 0,2 4-144 0,2 3 144 15,-1 1 0-15,2 4 0 0,0 2-128 0,0 3 128 16,1 0 0-16,0 3-192 16,-1 2 192-16,2 3-160 0,0 2 160 0,2 1-128 0,0 2 128 0,0-1-128 15,-1 2 128-15,0 1 0 0,0 0 0 0,-1 3-128 16,-1 0 128-16,0 1 0 16,-2-1 0-16,-3 1 0 0,0 1 0 0,-2-1 128 0,-1-2-128 0,-2 1 128 15,-2 0 0-15,-1 1 0 0,-3-1 0 0,-2 1 0 16,-1 1 64-16,-4 1 0 0,2-1 16 0,-2 1 0 15,-2-1-80-15,-1 0-128 0,1-1 176 0,0-2-176 16,1-1 0-16,2 0 0 0,1-2 0 0,3 1 0 31,0-3-736-31,8-3-256 0,-7 2-48 0,7-2-16 0,0 0-1376 0,0 0-288 0,0 0-48 0,7-5-8864 16,2-3-1760-16</inkml:trace>
  <inkml:trace contextRef="#ctx0" brushRef="#br0" timeOffset="164913.379">11217 14357 28559 0,'0'0'1264'0,"-9"-4"272"0,1 0-1232 0,-2 2-304 0,1 6 0 0,-2 1 0 0,-2 2 2496 0,-1 3 432 0,-2 3 80 0,1 3 32 15,0 5-1696-15,-5 2-320 16,0 3-80-16,-1 2-16 0,-1 4-400 0,-2 3-80 15,-1 5 0-15,-1 4-16 0,1 4-144 0,2 5-32 0,2 4 0 0,0 4 0 16,3 1-256-16,4-1 160 0,3-3-160 0,5 0 128 16,3-3-128-16,4-20 0 15,4-1 0-15,3 0 0 0,3-2 0 0,4-2 0 0,5-3 0 0,4-3 0 16,5-3 0-16,3-2 0 16,4-1 0-16,2-4 0 0,4-5-240 0,2-4-128 15,-2-3-16-15,1-2-12896 0,-1-2-2576 0</inkml:trace>
  <inkml:trace contextRef="#ctx0" brushRef="#br0" timeOffset="165563.788">11717 14904 14735 0,'0'0'640'0,"1"-9"160"0,0-1-640 0,-1 0-160 0,-1 1 0 0,0-2 0 0,0 0 4400 0,0 1 848 0,1 0 160 0,0 0 32 15,-1 0-2624-15,-1 0-512 0,-3-1-128 0,1 1 0 16,-2 0-880-16,0 3-160 0,-3 1-48 0,1 1 0 16,-1-1-464-16,-1 2-112 15,-2 1 0-15,-2 3-16 0,-4 4-240 0,-1 1-64 16,-2 4 0-16,-2 2 0 0,-3 2-192 0,1 3 0 0,1 0 0 0,1 4 0 15,1 0 0-15,2 0 0 0,2-1 0 0,4 0 0 16,3 1 0-16,2-1 0 0,5-1 0 0,3-1 144 16,2-4-144-16,3-1-176 0,2-1 48 0,3-2 0 15,-1-3 128-15,4-1 0 0,2-3-144 0,0-2 144 16,1 0 0-16,3-3 0 0,0-4 0 0,-1-1 0 16,0-3 0-16,-2 0 0 0,-1 2 0 0,1-4 0 0,-1 0 0 0,1 0 0 15,1 0 128-15,-3 0-128 0,-3 1 0 0,0 1 0 16,0 0 0-16,-3 1 128 0,-1 2-128 0,-1 2 0 15,-5 6 0-15,0 0 0 0,0 0 0 0,0 0 0 16,0 0 0-16,0 0 0 0,0 0 0 0,1 10 0 16,-2 1 0-16,0 1 0 0,-1 2 0 0,0 1 0 15,-1 3 0-15,0 0 0 0,2 2 0 0,0 1 0 16,1-2 0-16,1 1 0 0,1 0 0 0,2 1 0 16,0 1-144-16,3-1 144 0,0-2 0 0,2-1-192 15,0-2 192-15,2-1-160 16,-2-1-1776-16,3-1-368 0,1 0-64 0,-2-2-16512 0</inkml:trace>
  <inkml:trace contextRef="#ctx0" brushRef="#br0" timeOffset="165864.613">11960 15029 21183 0,'0'0'1888'0,"1"-6"-1504"0,-1-3-384 0,1 1 0 0,-1 8 3296 0,3-7 592 0,-3 7 112 0,0 0 32 15,0 0-1664-15,0 0-336 0,0 0-64 0,0 0-16 16,0 0-976-16,0 0-192 0,0 0-32 0,3 13-16 16,-2 0-384-16,-1 1-80 0,-2 1-16 0,0 1 0 15,-2 2-80-15,1 0-32 0,-1 2 0 0,-1 0 0 16,1 0-144-16,0 0 128 0,0-1-128 0,0 1 128 0,-1 0-128 0,2 0 0 15,0-3 0-15,-1 1 0 0,1-1 0 0,0-3 0 16,1-2-192-16,0-2 192 16,1-1-1504-16,1-9-176 0,0 0-48 0,0 0 0 15,0 0-1472-15,0 0-320 0,0 0-48 0</inkml:trace>
  <inkml:trace contextRef="#ctx0" brushRef="#br0" timeOffset="166164.726">12119 15171 14735 0,'0'0'1312'16,"0"0"-1056"-16,4-6-256 0,-4 6 0 0,1-7 3968 0,-1 7 720 0,0 0 160 0,0 0 16 16,0 0-2064-16,0 0-432 15,0 0-64-15,0 0-32 0,0 0-960 0,0 0-192 0,0 0-32 0,0 0-16 16,0 0-464-16,0 0-96 0,-10 5 0 0,1 0-16 16,2 3-240-16,-3 1-64 0,-1-2 0 0,0 2 0 15,-1 1-192-15,0 2 176 0,-1-1-176 0,4 0 160 16,0-2-160-16,2 0 0 0,2-1 0 0,1 1 0 15,4-9 0-15,-3 9 0 0,3-9 0 0,0 0 0 16,0 0 0-16,0 0 0 16,9 7 0-16,1-4 0 0,1-3 0 0,2-1 0 0,1-2 0 0,2-1 0 15,-1 0 0-15,2-2 0 0,0 1 0 0,2-1 0 16,1 0 0-16,-1-1-176 0,0 2 48 0,0-1 0 16,0 2-1680-16,-1-1-336 0,1 1-64 0,-1-2-16304 15</inkml:trace>
  <inkml:trace contextRef="#ctx0" brushRef="#br0" timeOffset="166482.247">12541 14705 13823 0,'-1'-9'1216'0,"1"0"-960"16,2 2-256-16,-2 7 0 0,2-8 4672 0,-2 8 880 16,5-7 176-16,-5 7 32 0,0 0-3200 0,0 0-640 15,0 0-128-15,0 0-16 0,10 1-688 0,-10-1-144 0,8 9-32 0,0 1 0 16,-2 1-272-16,0 0-48 16,0 3-16-16,0 4 0 0,1 4-160 0,-2 1-32 0,0 0-16 0,-1 1 0 15,-1 3-192-15,0 0-48 0,-1 2 0 16,-2 1 0-16,-1-2-128 0,0 1 128 0,0-2-128 0,-1 3 128 15,-2-1-128-15,0 0 0 16,-2 0 0-16,-2 1 128 0,-1-2-128 0,-1 0-176 16,0-2 48-16,0-1 0 0,-1 0-3072 0,0-3-592 0</inkml:trace>
  <inkml:trace contextRef="#ctx0" brushRef="#br0" timeOffset="170070.331">14185 13475 34895 0,'0'0'1536'0,"0"0"336"0,0 0-1488 0,0 0-384 0,2-9 0 0,6 7 0 0,-8 2 960 0,0 0 112 0,9 1 16 0,-9-1 16 16,0 0-416-16,3 7-96 0,0-1-16 0,-2 4 0 0,-2 2-304 0,-3 3-64 16,0 0-16-16,-2 3 0 0,-1 2-64 0,-1 2 0 15,-3 1-128-15,1 1 192 0,-1 0-192 16,1 0 0-16,0 0 0 0,2 1 0 15,-1-2-1504-15,2-1-240 0,2-1-48 0,0-3-15040 0</inkml:trace>
  <inkml:trace contextRef="#ctx0" brushRef="#br0" timeOffset="170853.319">16066 12994 35423 0,'0'0'1568'0,"-3"-8"320"0,-2-2-1504 0,0 1-384 0,2 0 0 0,-1 0 0 0,-2-1 1296 0,1 2 192 16,-1-1 48-16,1 1 0 0,-3 0-400 0,-1 3-80 15,0-1-16-15,0 2 0 0,1 0-496 0,-3 3-96 16,-3 1-32-16,0 3 0 0,-2 2-272 0,-1 3-144 16,1 3 160-16,-3 3-160 0,2 4 0 0,1 3 0 15,-1 1 0-15,2 1 0 0,1 0 0 0,2 1 0 0,2 0 0 0,2 0 0 16,0-2-144-16,5-2 144 0,2-1 0 0,2-1-144 16,1-2 144-16,3-1 0 15,-1-4 0-15,3-3-128 0,1-2 128 0,3-2 0 0,3-3 0 0,-1-2 0 16,0-2 0-16,0-1 0 0,3-4 0 0,-1-1 0 15,0-2 0-15,0-2 0 0,-3-1 0 0,0-1 128 0,-1 2-128 0,0 0 0 16,-2 0 128-16,-3 1-128 16,0-1 0-16,-2 2 128 0,0 0-128 0,-2 2 0 15,-2 0 0-15,0 2 144 0,0 7-144 0,0 0 0 0,-1-8 176 0,1 8-176 16,0 0 160-16,0 0-160 16,0 0 224-16,0 0-48 0,-7 3-16 0,2 2 0 15,0 3-160-15,1 2 0 0,0 0 144 0,2 2-144 16,1 2 0-16,1 0 0 0,2 1 0 0,3 1 0 0,-3 2 0 0,2-1 0 15,3-1 0-15,1 0 0 0,2-1 0 0,-1-2 0 16,2-1 0-16,3 0 0 16,1-1-1056-16,0-1-128 0,2 1-32 0,1-6-12112 15,0 0-2432-15</inkml:trace>
  <inkml:trace contextRef="#ctx0" brushRef="#br0" timeOffset="171185.661">16641 12950 20271 0,'-1'-12'896'0,"-1"5"192"0,1-2-880 0,2-1-208 0,2 0 0 0,-1-1 0 0,0 0 4688 0,0 1 896 16,0 0 176-16,1 1 48 0,-2 1-3520 0,-1 1-704 0,0 7-144 0,0 0-32 16,0-8-736-16,0 8-160 0,0 0-16 0,0 0-16 15,0 0-96-15,-11 1-32 0,-1 4 0 0,-3 4 0 16,-1 3-224-16,-1 2-128 0,-1 3 160 0,-1 0-160 15,0 3 0-15,2 2 0 0,-1 2 0 0,3 0 0 16,0 2 0-16,5-1 0 0,3 1 0 0,2-3 0 16,2-2 0-16,3-2 0 0,2-1 0 0,3-2 0 15,2 0 0-15,3-3 0 0,1-2-128 0,4-1 128 16,2-3 0-16,4-2 0 0,1-3 0 0,2-1 0 16,0-1 0-16,2-2 0 0,-3-1-128 0,1-2 128 15,0 0-992-15,-1-2-144 0,-1-1-16 0,-1-2-16 16,-2 1-2064-16,-3-2-416 0</inkml:trace>
  <inkml:trace contextRef="#ctx0" brushRef="#br0" timeOffset="171383.412">16475 13087 2751 0,'-20'0'256'0,"8"1"-256"15,-2 0 0-15,2 1 0 0,2 0 7392 0,3 2 1440 16,7-4 272-16,0 0 64 0,0 0-5952 0,0 0-1184 15,0 0-240-15,6 6-64 0,5 0-1072 0,4-2-208 16,1 1-64-16,5-2 0 0,3-2-208 0,5-1-48 16,-2-1-128-16,4-2 192 0,1-2-192 0,2 0 128 15,2-2-128-15,0 1 0 0,-2-1 0 0,1 0 0 16,0 0-208-16,3-1-12784 16,0 0-2544-16</inkml:trace>
  <inkml:trace contextRef="#ctx0" brushRef="#br0" timeOffset="171651.194">17349 12585 34959 0,'-9'-13'1536'0,"6"5"336"0,1 2-1488 0,2 6-384 16,-2-8 0-16,2 8 0 0,0 0 1600 0,0 0 240 15,0 0 48-15,0 0 16 0,0 0-592 0,0 0-112 16,-2 10-32-16,0 3 0 0,0 4-864 0,-1 2-176 15,-2 3-128-15,-1 4 144 0,-2 1-144 0,-1 3 0 16,-1 2 144-16,-1 2-144 0,-1 2 0 0,0 2 128 16,0 1-128-16,2 3 0 0,1 2 0 0,2 1 0 15,-2 0 0-15,0 0 0 16,1 0-1040-16,3-3-288 0,0-2-48 0,2-4-16 16,1-3-1904-16,2-6-384 0,0-7-80 0</inkml:trace>
  <inkml:trace contextRef="#ctx0" brushRef="#br0" timeOffset="171935.243">17487 12453 12895 0,'3'-20'1152'0,"1"0"-928"16,1 0-224-16,0 1 0 0,3 1 4976 0,0 2 944 0,0 1 192 0,0 2 32 15,1 2-3456-15,0 3-688 16,-3 2-144-16,-6 6-16 0,0 0-608 0,10 2-112 0,-1 4-32 0,-4 3 0 15,2 2-576-15,-1 4-112 0,-3 4-16 0,0 5-16 16,0 6-176-16,-3 4-16 0,-2 4-16 0,0 4 0 16,-1 6-160-16,-3 5 0 0,0 2 144 0,-1 6-144 0,0 5 0 0,-1 0 128 15,-1 0-128-15,1-1 0 0,-1-3 0 0,2-2 0 16,0-5 0-16,2-6 0 16,0-7-496-16,2-6-112 0,0-5-32 0,0-6 0 15,1-5-960-15,1-4-208 0,0-6-48 0,1-10 0 16,0 0-1920-16,0 0-400 0</inkml:trace>
  <inkml:trace contextRef="#ctx0" brushRef="#br0" timeOffset="172418.553">17404 12656 15663 0,'-14'-19'688'0,"7"8"144"0,2 0-656 0,1-1-176 16,4-2 0-16,4 0 0 0,1 1 5216 0,1 2 1008 15,0 1 208-15,6 0 32 0,3 0-4240 0,1 1-864 16,2-1-160-16,2 1-48 0,0 0-736 0,2 0-160 16,-1 2-16-16,1-1-16 0,1 2-224 0,2 3 0 0,-1 1 0 0,1 1 0 15,0 1 0-15,1 2 0 16,-2 1 0-16,0 2 0 0,1-1 0 0,0 2 0 0,-1 0 0 0,-2 2 0 16,-3 0 0-16,-3 0 0 0,-2 1 0 0,-2 0 0 15,-2 0 0-15,-2 1 128 0,-4 0-128 0,0 1 0 16,-4 2 0-16,-2 0 176 0,-3-2-176 0,-1 1 160 15,-3 1 32-15,-2 2 0 0,-2-1 0 0,-3 0 0 16,-5-1 0-16,-1 1 0 0,-1-1 0 0,-1 0 0 16,-1 0-48-16,-1 0 0 0,0 1 0 0,1-1 0 15,0-1 0-15,2 0 0 0,1 0 0 0,3-1 0 0,2-2 0 16,3 1 0-16,1-1 0 0,2-3 0 0,1-1 96 16,2-1 16-16,1 0 0 0,7-4 0 0,0 0 16 0,0 0 16 15,0 0 0-15,1 9 0 0,2 1-80 0,1-1-16 16,3 0 0-16,1-1 0 0,1 0-192 0,2 2 128 15,1 1-128-15,3 1 0 0,-1 0 128 0,4 3-128 16,0 0 0-16,1 0 0 0,-3 2 0 0,2-1 0 16,2 1 0-16,0 0 0 0,1 1 0 0,1-1 128 15,-2-1-128-15,1-1 0 0,0 1 0 0,-1-2 0 16,-1 2 0-16,-1-3 0 16,1-1-1120-16,0-1-160 0,-3-3-48 0,1-1 0 15,-2-1-2112-15,-2-4-416 0</inkml:trace>
  <inkml:trace contextRef="#ctx0" brushRef="#br0" timeOffset="172702.272">18152 12370 27647 0,'0'0'2448'0,"-2"-9"-1952"0,1 0-496 0,1 2 0 0,0 7 2704 0,0-7 448 0,0 0 96 0,0 7 16 16,0 0-960-16,0 0-176 0,0 0-32 0,0 0-16 16,0 0-1184-16,0 0-256 0,3 10-32 0,-1 1-16 0,-2 0-336 0,0 4-80 15,0 3-16-15,-1 3 0 0,0 3-160 0,0 4 0 16,-1 0 0-16,1 2 128 0,0 2-128 0,1 1 0 16,-4 0 0-16,3 1 0 0,0 1 0 0,-1-2 0 15,1-1 0-15,2-4 0 16,1-4-1536-16,-1-1-176 15,1 0-32-15,1-7-16 0,-1-5-1696 0,-2-11-352 0,0 0-64 0,0 0-16 0</inkml:trace>
  <inkml:trace contextRef="#ctx0" brushRef="#br0" timeOffset="173085.801">18444 12306 27983 0,'0'0'1232'0,"0"0"272"0,5-8-1200 0,1 0-304 16,-1 1 0-16,-1 0 0 0,-4 7 2080 0,0 0 352 15,7-5 80-15,-7 5 16 0,0 0-544 0,0 0-96 0,0 0-32 0,0 0 0 16,0 0-880-16,0 0-176 16,0 0-32-16,0 0-16 0,-2 12-304 0,-4 0-48 15,-2-1-16-15,-3 3 0 0,-4 2-192 0,0 0-64 16,-3 1 0-16,-2-1 0 0,0 1-128 0,-2-1 0 0,0 2 0 0,-2-1 128 15,2 0-128-15,3-1 0 0,0-1 0 0,5-1 0 16,2-1 144-16,2-2-144 0,2-2 160 0,2-1-160 16,6-8 0-16,0 0 0 0,0 0 0 0,3 9 0 15,-3-9 192-15,7 7-48 0,3-3-16 0,2 0 0 16,2-1 0-16,1 0-128 0,0 0 192 16,4-1-64-16,1 0-128 0,1 1 0 0,-1 1 0 0,0 0 128 0,0 0-128 0,0 2 0 15,-1 0 0-15,-1 2 0 0,-1 0 0 0,-1 1 0 16,0-1 0-16,-2 2 0 15,-1-1-1056-15,-1 1-144 0,1 1-16 0,-1 0-12752 16,-1-1-2544-16</inkml:trace>
  <inkml:trace contextRef="#ctx0" brushRef="#br0" timeOffset="176622.566">7779 15952 12895 0,'0'0'576'0,"0"0"112"0,0 0-560 0,0 0-128 0,0 0 0 0,0 0 0 0,0 0 2384 0,0 0 448 0,0 0 96 0,0 0 16 0,0 0-960 0,0 0-176 16,12 5-32-16,-4-3-16 0,2-1-496 0,2 0-112 16,2 0 0-16,3 0-16 0,0 0-64 0,4-1-16 15,0-2 0-15,2 0 0 0,1 0-128 0,4-1-32 16,1-2 0-16,4 1 0 0,3-2-240 0,2 2-48 15,4-1-16-15,2 2 0 0,3-1-224 0,1 0-48 0,2 1-16 0,0 0 0 16,0-3-176-16,4 1-128 0,2-1 192 16,3 3-192-16,2 1 128 0,0-1-128 15,-1-3 0-15,1 2 0 0,-1 0 128 0,1 2-128 0,-1 0 0 0,1 0 0 16,-1 0 0-16,2-1 0 0,-2 0 0 0,1 0 0 16,-1-1 128-16,1 1-128 0,0 0 144 0,2 0-144 15,-1 0 0-15,1 0 0 0,1-2 0 0,1 1 0 16,0 0 0-16,1 2 0 0,2-2 0 0,0 2 0 15,-2 0 256-15,0 0-64 0,2 0 0 0,1 0 0 16,-1 2-16-16,0 0-16 0,0 0 0 0,2 0 0 16,-3 0-16-16,1 0 0 0,-1-1 0 0,4 1 0 15,-3 0 48-15,2 0 0 0,0-1 0 0,0 0 0 16,1 0 80-16,1 1 32 0,-1 0 0 0,2-2 0 16,-1-1-16-16,-1-1 0 0,2 1 0 0,-3 1 0 15,-1-2-96-15,1 1 0 0,-2-2-16 0,-1-1 0 0,-1 1-16 0,1-1 0 16,-2 0 0-16,-2 0 0 0,-2 1 16 0,1 0 0 15,-2 1 0-15,-1-3 0 16,-4 1 16-16,-3 1 16 0,-2 2 0 0,-3 1 0 16,-1-2 0-16,-4 2 0 0,-2 0 0 0,-13 1 0 15,2 0-80-15,1 0 0 0,-1 0-128 0,-1-2 192 0,-3 3-64 0,0 0 0 16,-3 0-128-16,-1 0 192 0,0 0-192 0,-3 0 144 16,-2 0-144-16,1 0 128 0,-3 0-128 0,-1 0 0 15,-1 0 0-15,-1 0 128 0,-1 0-128 0,0-1 128 16,0 0-128-16,0 0 128 0,-2 0-128 0,-1 0 0 15,2 0 0-15,-2-1 0 0,-1 0 0 0,2 1 0 16,0 0 0-16,2-1-176 16,-3-1-576-16,1 1-112 0,0-1-32 0,-8 3 0 15,9-3-848-15,-1 1-176 0,-1 0-48 0,-7 2-18672 0</inkml:trace>
  <inkml:trace contextRef="#ctx0" brushRef="#br0" timeOffset="177523.596">8076 16409 23951 0,'-4'-5'1056'0,"-9"7"224"0,13-2-1024 0,-7-2-256 0,-1-1 0 0,1 1 0 0,7 2 1440 0,-7-2 224 0,7 2 64 0,-7-2 0 0,7 2-96 0,0 0-16 15,0 0 0-15,0 0 0 0,0 0-400 0,0 0-64 16,0 0-32-16,0 0 0 0,0 0-496 0,8-7-112 16,3 1 0-16,2 1-16 0,4 1 0 0,1 0 0 15,0 1 0-15,4 0 0 0,3-3-240 0,4 3-32 16,2 2-16-16,2-3 0 0,2 1-16 0,4 0 0 0,0-2 0 0,3 0 0 16,3-2-192-16,0 2 176 0,0-1-176 0,2 1 160 15,3 0-160-15,0 1 0 0,0-1 0 0,-1-1 0 16,1 1 128-16,0-1-128 0,-1-1 0 0,-2 2 128 15,-3-3-128-15,1 3 192 0,-1-1-192 0,-1 1 192 16,-2-1-320-16,-3 1-64 0,1-2-16 0,-6 1 0 31,-6-2-272-31,-2 0-48 0,-2 0-16 0,-5 1 0 16,-1-1-352-16,-4 1-64 0,-3 2 0 0,-10 5-16 16,3-6-1312-16,-3 6-256 0,0 0-48 0,-10-4-12448 0</inkml:trace>
  <inkml:trace contextRef="#ctx0" brushRef="#br0" timeOffset="178310.112">8341 16387 2751 0,'-14'1'256'0,"4"-1"-256"0,-1-1 0 0,-1 1 0 0,0-1 4368 0,-2 0 832 15,1 0 176-15,-1-1 16 0,2 1-2480 0,0 1-496 16,-1 0-112-16,4 1 0 0,0 1-256 0,0-1-64 16,0 0 0-16,2-1 0 0,0 0-640 0,2 0-144 15,-1 0-32-15,6 0 0 0,0 0-416 0,0 0-96 16,0 0-16-16,0 0 0 0,0 0-448 0,0 0-192 15,0 0 176-15,0 0-176 0,4 6 0 0,2 1 0 16,2 0 0-16,2-1 0 0,1 1 0 0,1-1 128 16,2 0-128-16,2-1 0 0,-1 1 0 0,2 0 0 15,2 0 0-15,1 1 0 0,0 0 0 0,-1 1 0 16,2 0 0-16,-1 2 0 0,0 1 0 0,0 1 0 0,0 1 0 16,5 7 0-16,-4-3 0 0,-12-6 0 15,-1 2 0-15,0 3 0 0,-1 1 0 0,-2 5 0 0,-5 2 0 0,0 0 0 16,-4 2 0-16,-7 25 0 15,-4-8-144-15,-1-4 144 0,-3-1-192 0,-2-1 48 16,-1-1 16-16,-3 1 0 0,-4-2 128 0,-2-1 0 0,-4 0 0 0,-2 0-128 16,-4 1 128-16,1-3 0 0,0-3 0 0,3-1 0 15,1-1 0-15,6-3 128 0,3-2 0 0,5-1 0 0,4-5 304 0,2 0 64 16,3-4 16-16,5-1 0 0,1-2-128 0,2-2 0 16,5-7-16-16,0 0 0 0,0 0-144 0,0 0-32 15,0 0 0-15,0 0 0 0,0 0 80 0,0 0 16 16,6 2 0-16,0-2 0 0,-2-2 32 0,2 1 16 15,0-1 0-15,1 0 0 0,2 0-80 0,1-2 0 16,10-2-16-16,-3 0 0 0,0 1-64 0,2 0-16 16,2 1 0-16,-1 0 0 0,0-2-160 0,2 1 128 15,4-2-128-15,0 4 128 0,4-2-128 0,3 1 0 0,1-2 0 0,2 1 128 16,1-1-128-16,5 1 0 16,0-2 0-16,2 3 0 0,1-2 0 0,5 3 0 0,1 0 0 0,0 1 0 15,-2-1 0-15,0 1 0 0,-2-1 0 0,3 0 0 16,-2-1 0-16,0 2 0 0,-1-2 0 0,0 2 0 15,-1 2 0-15,0-2 0 0,-6 0 0 0,0-1 0 16,-2-1 0-16,-2-1 0 0,-3 0 0 0,-1-1 0 16,-3 1 0-16,-2-2 0 0,-2-1 0 0,-2 1 128 15,-1-1-128-15,-3 1 0 0,-1 0 0 0,-1 0 128 16,-2 0-128-16,-3 1 0 0,-2-1 0 0,-1 1 0 16,-3 0 0-16,-6 6 0 0,0 0 0 0,7-4 0 15,-7 4 0-15,0 0-192 0,0 0 0 0,0 0 16 31,0 0-1616-31,0 0-336 0,-1-6-64 0,1 6-18512 0</inkml:trace>
  <inkml:trace contextRef="#ctx0" brushRef="#br0" timeOffset="179339.907">9137 17834 14735 0,'0'0'1312'0,"0"0"-1056"0,0 0-256 0,0 0 0 0,0 0 2752 0,0 0 480 0,0 0 96 0,0 0 32 15,0 0-1072-15,0 0-224 0,0 0-32 0,6-6-16 16,1 1-800-16,-7 5-144 0,11-3-48 0,0 1 0 15,1 2-592-15,-1-1-128 0,1-1-32 0,-1-1 0 16,0 2-272-16,1 0 128 0,3-1-128 0,1 0 0 16,-2-3 128-16,1-1-128 0,2-3 0 0,-1 0 0 15,1 0 128-15,-1 0-128 0,-1-4 144 0,0 1-144 16,2-1 176-16,-2 0-176 0,-4 0 192 0,1-2-192 0,-1-1 176 0,-1-1-176 16,-1 2 160-16,-2 1-160 0,-1-2 176 0,-2 2-176 15,0-1 192-15,-2 0-192 0,-2 0 192 0,-1 3-192 16,-3 0 192-16,0 1-192 0,-1 0 192 0,-2 1-64 15,0 0 0-15,-1 2-128 0,-1 3 192 0,-1 1-192 16,-2 2 192-16,0 2-192 0,0 2 128 0,-1 3-128 16,0 3 0-16,1 1 0 0,0 4 0 0,1 1 0 15,0 0 0-15,0 3 0 0,0 0 0 0,0 3 0 16,0-1 0-16,3 1 0 0,3-1 0 0,3 2 0 16,1 1 0-16,-2-1 0 0,6-2 0 0,-1 0 0 0,4-1 0 0,2-1-144 15,2-2 144-15,0-2 0 0,0-1 0 0,2-1-128 16,0-1 128-16,0-2 0 0,1-1 0 0,2-2 0 31,-1-2-768-31,0 0-80 0,-1-2-16 0,2-1-10768 0,-1-2-2144 0</inkml:trace>
  <inkml:trace contextRef="#ctx0" brushRef="#br0" timeOffset="179601.919">9722 17580 29199 0,'0'0'1280'0,"0"0"288"0,0 0-1248 0,0 0-320 0,0 0 0 0,0 0 0 0,0 0 1056 0,5-7 160 0,1 1 16 0,1 2 16 0,2-1-208 0,2 2-32 15,1 0-16-15,0-1 0 0,0 2-656 0,2 0-128 16,-1-1-16-16,0 1-16 0,1-1-176 0,3 1 0 15,0 0 0-15,0 0 0 0,-3 0 0 0,2 0 0 16,-1 0 0-16,0 1 0 16,0 0-848-16,-2 0-208 0,-1 0-32 0,-1 0-9472 15,-1 0-1904-15</inkml:trace>
  <inkml:trace contextRef="#ctx0" brushRef="#br0" timeOffset="179797.573">9751 17631 16575 0,'-18'4'1472'0,"7"0"-1168"0,0-2-304 0,2 1 0 16,0 2 2464-16,9-5 432 0,-8 4 96 0,8-4 16 16,0 0-1120-16,0 0-224 0,0 0-32 0,0 0-16 15,6 7-912-15,3-3-192 0,0-2-48 0,5-2 0 16,0 0-80-16,4-1-32 0,0-1 0 0,2 0 0 16,-1-2-208-16,2 0-144 0,1-2 192 0,1 0-192 15,-1-1-128-15,1 1-144 0,1 1-32 0,1 1-10320 16,-3-2-2080-16</inkml:trace>
  <inkml:trace contextRef="#ctx0" brushRef="#br0" timeOffset="179979.114">10201 17514 13823 0,'0'0'1216'16,"-3"-4"-960"-16,3 4-256 0,0 0 0 0,-5-6 4016 0,5 6 752 16,0 0 160-16,0 0 16 0,0 0-2896 0,0 0-592 15,0 0-112-15,0 0-32 0,0 0-816 0,0 14-176 16,-1-1-16-16,1 0-16 0,0 0-112 0,-1 3-32 15,-1 0 0-15,1 2 0 0,0-1-144 0,0 2 192 16,-1 0-192-16,0-1 192 0,1 0-192 0,1-3-192 16,3 0 32-16,-3-2-16736 0</inkml:trace>
  <inkml:trace contextRef="#ctx0" brushRef="#br0" timeOffset="180691.483">9565 16093 13823 0,'0'0'1216'0,"1"-9"-960"0,-1 9-256 0,6-8 0 0,-3-2 2256 0,3 1 416 0,-1 1 80 0,2 3 0 15,-1 0-592-15,-6 5-128 0,8-6-32 0,-8 6 0 16,8-5-576-16,-8 5-112 0,0 0-32 0,0 0 0 15,9-1-544-15,-9 1-112 0,0 0-32 0,5 9 0 16,-2 2-272-16,0 2-48 0,-2 4-16 0,-1 2 0 16,-1 1-112-16,-2 3-16 0,1 4-128 0,1 4 192 15,0-1-192-15,0 3 0 0,0 1 0 0,1 2 0 0,0-1 0 16,0 0 0-16,1-1 0 0,1-2 0 0,1-3 0 0,2-3-208 16,1-3 16-16,0-1 0 15,-1 0-272-15,1-3-48 16,-2-4-16-16,3-3 0 0,1-1-1104 0,0-3-224 0,-1-4-32 0,-7-4-12448 15</inkml:trace>
  <inkml:trace contextRef="#ctx0" brushRef="#br0" timeOffset="181342.183">9957 16120 6447 0,'8'-11'576'0,"-1"5"-576"0,-1-1 0 0,2 0 0 16,-2-1 4080-16,1 3 704 0,-1-1 144 0,1 1 16 15,0-1-2208-15,-7 6-448 0,0 0-96 0,0 0-16 16,0 0-960-16,0 0-192 0,0 0-32 0,0 0-16 16,0 0-576-16,0 0-112 0,-2 10-32 0,-2 0 0 15,-3 0 16-15,-1 1 0 0,-3 1 0 0,0-1 0 16,-1 0-80-16,-3 1-32 0,0 1 0 0,-2 1 0 15,0 1-160-15,0-1 0 0,1 0 144 0,-1 1-144 16,2-1 0-16,-1 0 0 0,1-3 0 0,1 0 128 16,2 0-128-16,2-2 0 0,1-3 0 0,1 0 0 15,3 0 176-15,5-6-48 0,0 0 0 0,-6 5 0 16,6-5 96-16,0 0 16 0,0 0 0 0,0 0 0 16,0 0 0-16,0 0 0 0,0 0 0 0,0 0 0 15,0 0 32-15,0 0 16 0,0 0 0 0,0 0 0 0,0 0 16 0,0 0 0 16,0 0 0-16,6 6 0 0,-6-6-96 0,0 0-16 15,0 0 0-15,0 0 0 0,6 5-64 0,-6-5 0 16,0 0-128-16,0 0 192 0,6 9-192 0,-1-2 176 16,-5-7-176-16,7 5 160 0,-7-5-160 0,0 0 192 15,7 8-192-15,-3-3 192 0,-4-5-64 0,7 8-128 16,-1-1 192-16,1-2-64 0,-7-5 0 0,9 6 0 16,-9-6 0-16,11 7 0 0,-2 0 0 0,2-1 0 15,3 2 0-15,-2-1 0 0,1 0-128 0,0 1 0 16,1 0 0-16,2 1 128 0,-1-4-128 0,2 2 0 15,0-1 0-15,-1 1 128 0,0-2-128 0,2 1 0 16,-1-1 0-16,0 0 0 0,-1-1 0 0,-1 1 0 0,-3-2 144 0,-2-1-144 16,-10-2 0-16,0 0 0 0,0 0 0 0,9 5 0 15,-9-5 0-15,0 0 128 0,0 0-128 0,0 0 0 16,0 0 128-16,-3 8-128 0,3-8 160 0,-6 7-160 16,-1-2 144-16,7-5-144 0,-8 5 128 0,8-5-128 15,0 0 0-15,0 0 0 0,0 0 128 0,0 0-128 16,0 0 0-16,0 0 0 0,-4 6 0 0,4-6 0 15,0 0-208-15,0 0-32 0,0 0 0 0,6 9 0 32,-6-9-2176-32,6 9-432 0,-6-9-96 0</inkml:trace>
  <inkml:trace contextRef="#ctx0" brushRef="#br0" timeOffset="182142.724">10565 16832 8287 0,'0'0'368'0,"0"0"80"0,0 0-448 0,6 9 0 0,-6-9 0 0,0 0 0 0,10 9 3072 0,1-4 544 0,0-2 96 0,2-2 32 0,2-1-1824 0,2-1-384 16,0-3-64-16,0 2 0 0,0-2-544 0,-1-2-96 15,0 0-32-15,1-2 0 0,-2 0-256 0,1-2-48 16,-1-1-16-16,-1 0 0 0,-2 1-192 0,-1 1-32 15,-1-2-16-15,-2 0 0 0,-2-2-80 0,-3 1-16 16,-1 2 0-16,-1 2 0 0,-3-1 80 0,0 0 16 0,-2 1 0 0,0 1 0 16,-1-1-96-16,-3 4-16 0,-2-1 0 0,-2 4 0 15,-1 1-128-15,-1 2 0 0,0 3 0 0,0 1 0 16,0 5 0-16,-2 1 0 0,1 3 0 0,0 1 0 16,0 3-128-16,1 1 128 0,-2-1-160 0,4 1 160 15,0 0 0-15,3 0 0 0,3 1-128 0,1-3 128 16,1 0 0-16,1 0 0 0,2-3 0 0,1 2 0 15,3-2 0-15,1-2 0 0,3-1 0 0,2-1 0 16,2-1 0-16,1-1 0 0,3-2 0 0,1-3 0 16,1-3 0-16,1-1 192 0,-1-2-64 0,3-1-128 15,0-2 208-15,0-1-64 0,0-1-16 0,-1 0 0 32,0 1-2160-32,0-2-432 0</inkml:trace>
  <inkml:trace contextRef="#ctx0" brushRef="#br0" timeOffset="182376.226">10983 16816 11055 0,'0'0'480'0,"-3"-7"112"0,3 7-464 0,-1-7-128 16,1 7 0-16,0 0 0 0,0 0 3776 0,0 0 752 15,0 0 144-15,0 0 16 0,0 0-2592 0,0 0-528 16,7-7-96-16,-7 7-32 0,9 1-560 0,1 0-112 16,1 0-32-16,-1 1 0 0,0 1 32 0,0 0 16 15,0 1 0-15,1 1 0 0,0-1-208 0,2 1-32 16,1-1-16-16,2 1 0 0,0 1-368 0,2 1-160 15,-2-2 128-15,2 3-128 0,0 2 0 0,-1-2 0 16,0 1 128-16,-1-1-128 0,0-1 0 0,-2-2 0 0,-1 1-192 0,-1-1 192 31,-1-1-2272-31,-2 1-336 0,-9-5-64 0,9 2-7696 0,-9-2-1552 0</inkml:trace>
  <inkml:trace contextRef="#ctx0" brushRef="#br0" timeOffset="182538.516">11280 16839 20319 0,'-10'-9'896'0,"10"9"192"0,-7-5-864 0,1-1-224 0,1 1 0 0,5 5 0 15,-6-7 1824-15,6 7 320 0,0 0 64 0,0 0 16 16,-5-4-752-16,5 4-128 0,0 0-48 0,0 0 0 16,-8 3-768-16,3 2-144 0,-1 2-48 0,2 2 0 15,-1 1-336-15,2 1 128 0,1-1-128 0,-2 1 0 16,2 1 0-16,1 0 0 0,0-1 0 0,1-1 0 16,-2 0 0-16,2 1 0 0,0 0 0 0,2 0 0 15,-2-3-1936 1,0-8-368-16,3 11-64 0</inkml:trace>
  <inkml:trace contextRef="#ctx0" brushRef="#br0" timeOffset="183069.171">11432 16795 13823 0,'0'-13'608'0,"2"5"128"0,2-1-592 0,-1 0-144 16,0 0 0-16,1 1 0 0,-4 8 3152 0,3-7 608 15,0 1 112-15,-3 6 32 0,0 0-2080 0,0 0-416 16,0 0-64-16,0 0-32 0,5 10-800 0,-1 1-176 15,-3 2-16-15,0 2-16 0,0 1 112 0,0-1 32 16,-1-1 0-16,3 3 0 0,-2 1-16 0,1 3 0 16,-1 0 0-16,0 1 0 0,0 1-112 0,-1 3 0 0,0 1-16 0,1 3 0 15,0 3-112-15,2-1 0 0,0-1-16 0,0-2 0 16,0-2-176-16,1-3 0 0,1-1 0 0,0-4 128 16,1-4-128-16,0-3 128 0,-3-3-128 0,-3-9 128 15,0 0 16-15,0 0 0 0,0 0 0 0,0 0 0 16,0 0 272-16,0 0 48 0,0 0 16 0,2-10 0 15,-2-1 64-15,-1-2 16 0,-2-1 0 0,0-2 0 16,-1 0-224-16,1-2-32 0,0-1-16 0,-1-2 0 16,1-3-144-16,0-1-16 0,-1 0-128 0,2-1 192 15,1-1-192-15,1 0 0 0,1 3 0 0,1 1 0 16,2 0 0-16,1 2 0 0,1 1 0 0,0 3 0 16,0 0 0-16,2 1 0 0,-1 0-192 0,1 3 192 15,0 3-176-15,0 1 176 0,0 1-160 0,0 3 160 16,1 3-128-16,-1 1 128 0,1 0 0 0,-9 1-144 15,10 2 144-15,-1 1 0 0,-2 5-144 0,0-1 144 16,0-1 0-16,-2 2 0 0,1 0 0 0,-2 0 0 0,-2 1-144 0,2 0 144 16,-4-9-192-16,0 11 192 0,0 2 0 0,0-1 0 15,-4-1 128-15,1-1-128 0,-1-1 0 0,-2 0 0 16,1 0 0-16,-2-1 0 0,-1 0 0 0,1 0 0 16,-1 0 0-16,0-1 144 0,0 0-144 0,-1-1 0 15,0 0 0-15,1-2 128 0,8-4-128 0,-7 5-256 16,7-5 64-16,0 0 16 15,0 0-2016-15,0 0-416 0,0 0-80 0,0 0-8480 16,0 0-1696-16</inkml:trace>
  <inkml:trace contextRef="#ctx0" brushRef="#br0" timeOffset="183376.922">12214 16466 21183 0,'0'0'1888'0,"0"-9"-1504"0,0 9-384 0,-1-11 0 0,1 1 2256 0,0 10 384 0,0 0 80 0,0 0 16 16,0 0-960-16,0 0-192 0,0 0-48 0,-9 4 0 15,-1 2-880-15,1 4-176 0,0 2-32 0,-1 5-16 16,-1 1-432-16,-2 4 0 0,-2 0 128 0,0 6-128 16,0 3 128-16,-2 1-128 0,2 2 192 0,0 1-64 15,1 0-128-15,3-1 192 0,0-1-192 0,2-2 192 16,3-1-192-16,1-1 0 0,2-1 0 0,2-1 128 15,2 0-128-15,2-3 0 0,4-3 0 0,3 0 0 0,0-1 0 0,3-3 0 16,3-2 128-16,1-2-128 0,0-3 0 0,2-3 0 16,1-2 0-16,0-2-176 15,2-2-1968-15,1-3-400 16,-1-4-80-16,3 0 0 0</inkml:trace>
  <inkml:trace contextRef="#ctx0" brushRef="#br0" timeOffset="183845.742">12601 16876 20271 0,'-4'-14'1792'0,"3"5"-1424"16,1 3-368-16,0-3 0 0,1-1 2560 0,0-3 432 15,2 0 80-15,2-2 32 0,0 1-1232 0,2 0-240 16,0-1-48-16,0 2-16 0,1 1-464 0,0 1-80 0,-1 0-32 0,0 2 0 16,-3 2-544-16,0 0-128 0,-3-1 0 0,-1 8-16 15,0 0-96-15,-5-5-16 0,-2 3 0 0,-2 3 0 16,-1 3-192-16,-1 4 144 0,-3 2-144 0,-1 2 128 15,0 3-128-15,-2 2 0 0,0-1 0 0,-1 2 0 16,2-1-128-16,0 1 128 0,2 0 0 0,2-2 0 16,2-1 0-16,3 0-144 0,-1-2 144 0,2-1 0 15,3-2 0-15,1-1-128 0,2-9 128 0,0 0 0 16,3 9 0-16,-3-9 0 0,8 6 0 0,0-3 0 16,2-3 0-16,1-1 0 0,1-2 0 0,2-1 0 15,-1-1 0-15,0-4 0 0,0-2 0 0,0 0 0 16,1 2 128-16,-1-1-128 0,-1-2 0 0,-1 1 144 15,0 1-144-15,-2 0 0 0,0 0 0 0,-1 0 128 16,-1 1-128-16,0 1 0 0,-2 2 0 0,-5 6 128 0,0 0-128 0,0 0 0 16,0 0 0-16,0 0 0 0,0 0 0 0,0 0 0 15,0 0 0-15,0 0 0 0,0 0 0 0,0 0 0 16,-1 12 0-16,0-1-176 0,-1 1 176 0,1 0 0 16,-1 0 0-16,2 1 0 0,-1 1 0 0,1-2 0 15,3 0 0-15,-1 2-128 0,1 2 128 0,0-1 0 16,0 0 0-16,1 1 0 0,0 0 0 0,1 0 0 15,-1-1 0-15,2-2 0 16,-1-1-1408-16,1 0-240 0,-2-1-48 0,2-1-15456 0</inkml:trace>
  <inkml:trace contextRef="#ctx0" brushRef="#br0" timeOffset="184276.913">12779 17176 9215 0,'0'0'816'0,"0"0"-656"0,0 0-160 0,0 0 0 0,0 0 3584 0,9-2 672 0,-9 2 144 0,10-2 16 15,-1 0-2032-15,-9 2-400 0,9-2-96 0,-1 0-16 16,-8 2-672-16,10-3-144 0,-10 3-32 0,11-3 0 16,-3 0-336-16,1 0-80 0,-1-1-16 0,1 0 0 15,-1-2-176-15,2 0-32 0,1-2-16 0,3-1 0 16,0-2-144-16,0-1-32 0,0-1 0 0,1 0 0 15,-2 0-32-15,-1-1-16 0,-1 0 0 0,0-1 0 16,-1-2 64-16,-1 1 16 0,-2-1 0 0,1 1 0 0,-2-1-80 0,0 1-16 16,1-1 0-16,-2 2 0 0,0-2-128 0,-2 3 0 15,-1 2 0-15,-1 3 128 0,-1 1-128 0,0 8 0 16,-1-7 144-16,1 7-144 0,0 0 128 0,0 0-128 16,-10 3 128-16,2 2-128 0,-1 4 0 0,-1 2 0 15,-1 2 0-15,0 2 128 0,0-1-128 0,0 1 0 16,0 1 0-16,0 0 0 0,0 2 0 0,1 0 0 15,0-1 0-15,3 1 0 0,3 3 0 0,1 0 128 16,2-1-128-16,2 1 0 0,2-2 0 0,3-2 0 16,0-3 0-16,4-1 0 0,1 1 0 0,1-4 0 15,2-3 0-15,3-3 128 0,2-2-128 0,2-2 0 16,1-1 128-16,2-1-128 0,1-1 0 0,1-2 0 0,1 1-192 16,0-3-12352-16,-1 1-2480 15</inkml:trace>
  <inkml:trace contextRef="#ctx0" brushRef="#br0" timeOffset="184696.18">13489 16344 2751 0,'0'0'256'0,"1"-9"-256"0,0-1 0 16,0 3 0-16,-1 7 6016 0,2-9 1168 0,-2 9 240 0,0 0 32 0,0 0-4496 0,0 0-896 15,5-7-176-15,-5 7-32 0,0 0-784 0,9 2-160 16,-9-2-16-16,11 7-16 0,0 2-304 0,0 1-48 15,0 0-16-15,0 1 0 0,0 0 0 0,1 2 0 16,-1 3 0-16,0 2 0 0,-1 1-112 0,0 1-16 16,-1 4-16-16,-2 2 0 0,-1 3-128 0,-2 0-32 15,-1 3 0-15,0 1 0 0,-3 2-208 0,0 1 128 16,-4-2-128-16,0-2 0 0,-3-2 128 0,0-2-128 16,-2-3 0-16,-1 0 144 0,0-3-144 0,-1-1 0 15,-2-3 144-15,1 0-144 16,0-1-1120-16,2-3-288 0,0-3-64 0,1-2-16 15,-1-4-2288-15,1-2-448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21:47.4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10393 8053 29503 0,'0'0'0'0,"0"0"0"0,-3-4 0 0,1-12 0 0,2 16 1920 0,0 0 384 0,0 0 64 0,0 0 32 0,0 0-240 0,0 0-48 0,0 0-16 0,0 0 0 0,0 0-896 0,0 0-176 15,0 0-48-15,0 0 0 0,0 0-192 0,9-4-32 16,-9 4-16-16,10-1 0 0,-1 1-304 0,-2 0-64 0,-7 0-16 0,11 0 0 15,0 1-128-15,1 1-32 16,4-1 0-16,-3 0 0 0,1-1-64 0,3 0-128 16,2 0 176-16,1 0-176 0,1 0 144 0,1 0-144 15,3-1 0-15,-1 1 144 0,0-1-144 0,1 0 0 0,-1 0 0 0,2 0 0 16,0 0 0-16,1 0 0 0,-1 0 0 0,1 1 0 16,0 0 0-16,-1-2 0 0,1 0 0 0,-2 1 0 15,0 1 0-15,0 0 0 16,-2 0 0-16,-2 0 0 0,-2-1 0 0,-1 0-144 0,0 0 144 0,-3 0 0 15,-2 0-192-15,-1 0 192 0,-2-2-192 0,-2 1 192 16,-8 2-240-16,6-2 64 0,-6 2 16 0,0 0 0 16,0 0-112-16,0 0-32 0,5-4 0 0,-5 4 0 31,0 0-784-31,0 0-144 0,0 0-48 0,0 0 0 0,0 0-1536 16,0 0-304-16,0 0-64 0</inkml:trace>
  <inkml:trace contextRef="#ctx0" brushRef="#br0" timeOffset="980.478">10399 8106 19231 0,'0'0'848'0,"0"0"176"0,0 0-816 0,0 0-208 0,0 0 0 0,0 0 0 0,0 0 2240 0,0 0 384 16,-4-6 96-16,4 6 16 15,-4-5-368-15,4 5-64 0,0 0 0 0,-2-8-16 0,2 8-640 0,-2-6-128 16,2 6-32-16,0 0 0 15,0 0-448-15,0 0-80 0,0 0-32 0,0 0 0 16,0 0-160-16,0 0-48 0,-1-8 0 0,1 8 0 0,0 0-576 16,0 0-144-16,0 0 0 0,0 0 560 15,0 0 80-15,0 0 0 0,0 0 16 0,0 0-496 0,3 9-160 16,-3-9 0-16,5 9 0 0,-5-9 0 0,5 9 0 16,2 0 0-16,0-2 0 0,2-3 0 0,1 2 0 15,0-2 0-15,1 1 0 0,0-2 0 0,1 1 0 16,1 1 0-16,2-1 0 0,-1-1 0 0,2 0 0 15,1-1 0-15,-1 0 0 0,1 1 0 0,1 2 0 16,-4-1 0-16,2 3 0 0,2-2-144 0,-2 1 144 0,-2-1-128 0,-1 2 128 16,-1-1-208-16,-3 2 32 15,0-1 16-15,-2-1 0 0,0 1-16 0,-3 1 0 16,0 0 0-16,-2 2 0 0,-3 0-64 0,-2 2-16 0,0 1 0 0,-3 3 0 16,-2 1 0-16,-3 2 0 0,-3 0 0 0,-3 2 0 15,-3 1 256-15,-3 1-144 0,1-1 144 0,-2 1-128 16,0 0 128-16,-2 1 0 0,2 2 0 0,0-2 0 15,0-2 0-15,1-1 0 0,2 0 0 0,3-2 0 16,2-1 128-16,0 0 0 0,1-1 0 16,2-1 0-16,2-3 128 0,1-2 16 0,0-1 16 0,2-2 0 0,4-1-32 15,4-7-16-15,-6 7 0 0,6-7 0 16,0 0 0-16,-3 6 0 0,3-6 0 0,0 0 0 16,0 0 16-16,0 0 16 0,0 0 0 0,0 0 0 15,0 0-16-15,7 5-16 0,-7-5 0 0,12 2 0 16,0-1-64-16,0-1-16 0,0-1 0 0,1 1 0 0,0-1-160 0,3 1 128 15,0 0-128-15,2 0 128 0,1-1-128 0,0 1 0 16,5 1 0-16,0-1 0 0,1 0 0 0,3 1 0 16,0 1 0-16,3 0 0 0,2 0 0 0,0 1 0 15,-2-1 0-15,2-1 0 0,1-1 0 0,3 0 0 16,2-1 0-16,1 0 0 0,1 0 0 0,1 0 0 16,2-3 0-16,-4 2 0 0,-2-1-128 0,-2-1 128 15,-3 1-160-15,-1 0 160 0,-2-2-256 0,-1 2 64 16,-3 0 0-16,-2 1 0 15,-1-1-192-15,-3 1-16 0,-2 0-16 0,-4 0 0 16,-2 1-304-16,-2 0-64 0,-10 1-16 0,9-1 0 16,-9 1-1312-16,0 0-272 0,0 0-48 0,0 0-10272 15,0 0-2048-15</inkml:trace>
  <inkml:trace contextRef="#ctx0" brushRef="#br0" timeOffset="1897.431">10334 9196 9215 0,'0'0'816'0,"2"-8"-656"0,1 0-160 0,-1 0 0 0,1 0 3760 0,2 0 720 0,-1 1 128 0,1-1 48 15,1 1-1920-15,-1 2-384 0,-5 5-80 0,7-8-16 16,-1 2-544-16,-6 6-112 0,0 0-32 0,0 0 0 16,0 0-672-16,0 0-144 0,0 0-32 0,0 0 0 15,5 7-64-15,-2 3-16 0,0 1 0 0,-3 2 0 16,-2 2-192-16,0 0-64 0,0 1 0 0,0-1 0 15,0-1-192-15,-1 2-64 0,2-1 0 0,-1 0 0 0,0 1-128 0,0-1 0 16,2-2 0-16,-1 1 0 0,0-3 0 0,-1-3 0 16,2-8 0-16,0 10 0 0,0-10 0 0,0 9 0 15,0-9 0-15,0 0 128 0,0 0-128 0,0 0 0 16,0 0 0-16,0 0 0 0,0 0 0 0,0 0 0 16,0 0 0-16,0 0 0 0,8-3 0 0,0-3 0 15,-2-1-144-15,1-3 144 0,1-2 0 0,-3 1-128 16,1 0 128-16,0-1 0 0,1-2-176 0,0 1 176 15,-1-1-160-15,0 0 160 0,-1-1-192 0,1 2 48 16,-1 0 16-16,0 1 0 0,-1 0 128 0,0 2-160 16,0 0 160-16,-1 1-160 0,-3 9 160 15,0 0 0-15,2-8 0 0,-2 8 0 0,0 0 0 16,0 0 0-16,0 0-128 0,0 0 128 0,0 0 0 16,5 9 128-16,-2 1-128 0,-1 0 144 0,0 1-144 0,0 0 192 0,1 1-192 15,-1 0 160-15,0 1-160 16,-1 3 128-16,1-3-128 0,1-1 128 0,-1 0-128 0,-1 0 128 0,1 0-128 15,0-1 0-15,0 0 0 0,0-1 128 0,0 0-128 16,2-1 0-16,-1-2 0 0,-3-7 0 0,0 0 128 16,6 7-128-16,-6-7 0 0,3 7-192 0,-3-7 192 31,0 0-1280-31,0 0-144 0,7 3-32 0,-7-3 0 16,9 1-1440-16,-3-1-304 0,-6 0-48 0,8-3-16 0</inkml:trace>
  <inkml:trace contextRef="#ctx0" brushRef="#br0" timeOffset="2164.579">10706 9173 2751 0,'0'0'256'0,"0"0"-256"0,0 0 0 0,0 0 0 0,0 0 7344 0,0 0 1424 15,0 0 272-15,0 0 64 0,0 0-5824 0,0 0-1168 16,0 0-224-16,0 0-48 0,0 0-768 0,6 5-160 15,-1-1-16-15,-5-4-16 0,0 0-464 0,10 3-96 16,-1-1 0-16,0 0-16 0,-1 1-144 0,3-2-32 16,-1-1 0-16,0-1 0 0,0 0-128 0,1-1 0 0,0 1 0 0,0-1 0 15,1-1 0-15,1-2 0 16,1 2 0-16,-1 1 0 0,-1-1-224 0,0-1-128 16,0 1-32-16,-1 1 0 15,-1 0-1952-15,0-1-400 0,-1 2-80 0,-9 1-14592 0</inkml:trace>
  <inkml:trace contextRef="#ctx0" brushRef="#br0" timeOffset="2361.548">10739 9318 32543 0,'0'0'1440'0,"-8"3"288"0,8-3-1376 0,-6 5-352 0,6-5 0 0,0 0 0 16,0 0 1152-16,0 0 144 0,0 0 48 0,0 0 0 15,0 0-448-15,11 3-64 0,1 0-32 0,1-3 0 0,-1-2-560 0,4-1-112 16,0-1-128-16,2-1 176 0,0 1-176 0,2-3 0 16,1 2 0-16,0 0 0 15,-2 1-1456-15,1-1-272 0,-2 0-48 0,1-2-14448 16</inkml:trace>
  <inkml:trace contextRef="#ctx0" brushRef="#br0" timeOffset="2556.675">11201 9133 18431 0,'0'0'1632'0,"-8"4"-1312"15,8-4-320-15,-6 5 0 0,6-5 4208 0,-5 10 768 16,2 1 144-16,1 0 48 0,0 0-3360 0,1 1-656 16,0 2-144-16,1 2-32 0,1-2-576 0,-1 3-112 0,-1 0-32 0,-1 0 0 15,4-3-256-15,-4 1 0 0,1 2 0 0,0-2 0 31,-1 0-1824-31,0-1-320 0,-3-2-64 0</inkml:trace>
  <inkml:trace contextRef="#ctx0" brushRef="#br0" timeOffset="7284.599">11948 7915 13823 0,'0'0'1216'0,"-1"-8"-960"0,-2 0-256 0,3 8 0 0,-4-10 4000 0,2 4 752 0,0-1 160 0,2 7 16 0,0 0-2240 0,0 0-448 0,-6-4-80 0,6 4-32 0,0 0-784 0,0 0-176 16,-7 7-16-16,1 3-16 0,2 0-560 0,-2 2-128 0,0 3 0 0,0 2-16 16,2 4-208-16,-1 2-32 0,0 1-16 0,1 3 0 15,-1 2-176-15,0 4 0 16,-1 3 0-16,1 2 128 0,0 4-128 0,1 1 0 15,-2 0 0-15,2 0 0 0,1-2 0 0,-1 1 0 0,3-1 0 0,-2-15 0 16,0 2 0-16,0 2 0 0,1-1 0 0,-1 1 0 16,1-1-144-16,0-2-64 0,0 1-16 0,1-3 0 31,-1-1-304-31,1-2-64 0,0-2-16 0,0-3 0 16,-1-1-416-16,1-3-64 0,-1-2-32 0,1-1 0 15,0-1-1248-15,0-2-240 0,1 0-48 0,0-7-16 0,0 0-720 0,0 0-128 0</inkml:trace>
  <inkml:trace contextRef="#ctx0" brushRef="#br0" timeOffset="7618.592">12182 7923 23039 0,'-4'-7'2048'0,"0"0"-1648"0,-1 2-400 0,5 5 0 16,0 0 2752-16,0 0 480 15,-9-6 96-15,9 6 0 0,0 0-1408 0,-7 2-272 16,7-2-64-16,-9 9-16 0,1 2-848 0,2 3-160 16,1 3-48-16,-1 4 0 0,-1 3-256 0,3 6-64 0,0 2-16 0,-1 2 0 15,-2 3-176-15,2 4 0 16,0 2 0-16,-2 20 128 0,0 0-128 0,4-11 0 0,0-5 0 15,0-4 0-15,1-14-192 0,1 0 32 0,1 37-8352 47,0-16-1664-31,0-11-320-16</inkml:trace>
  <inkml:trace contextRef="#ctx0" brushRef="#br0" timeOffset="9945.406">12502 8377 14735 0,'0'0'640'0,"0"0"160"0,2-6-640 0,-2-3-160 0,0 9 0 0,1-9 0 0,-1 1 3648 0,1 0 704 0,-1-1 144 0,0 9 32 16,0 0-1920-16,0 0-384 0,3-8-80 0,-3 8-16 0,0 0-720 0,0 0-128 15,0 0-48-15,0 0 0 0,0 0-384 0,0 0-80 16,0 0 0-16,0 0-16 16,-8 7-336-16,3 1-64 0,0 1-16 0,0 2 0 15,-1 1-208-15,1 1-128 0,-1 1 128 0,2 2-128 0,0 0 0 0,-1-1 0 16,2 1 0-16,-1 0 0 0,2 1 0 0,1-2 0 15,0-3 0-15,2 0 0 0,0-1 0 0,2-2 0 16,-3-9 0-16,4 9 0 0,0-2 0 0,2-2 0 16,-6-5 0-16,10 5 0 0,-1-2 0 0,1-1 0 15,-1-2 0-15,1-1 0 0,-1-1-160 0,1 0 160 16,0-3-192-16,0 0 192 0,-1-2-304 0,1-1 48 16,-1 0 16-16,0-1 0 0,-1 0-32 0,0 1-16 0,-2 1 0 0,3-2 0 15,-1 0 96-15,-1 0 32 0,0-1 0 0,-3 1 0 16,-1 1 160-16,-1 0-128 15,-1-1 128-15,2 1-128 0,-2 2 128 0,-1 6 0 16,-1-8 0-16,1 3 0 0,0 5 0 0,0 0 0 16,0-8 0-16,0 8 0 0,0-7 0 0,0 7 0 0,0-6 0 15,0 6 128-15,0 0-128 0,0 0 0 0,0 0 0 0,0 0 0 16,0 0 0-16,0 0 0 16,0 0 0-16,0 0 0 0,0 0 0 0,0 0 0 0,0 0 0 0,0 0 0 15,0 0 0-15,0 0-160 0,0 0 160 0,0 0-208 31,0 0-416-31,0 0-80 0,0 0 0 0,0 0-16 16,0 0-1600-16,0 0-320 0,0 0-64 0,0 0-7888 0,0 0-1568 0</inkml:trace>
  <inkml:trace contextRef="#ctx0" brushRef="#br0" timeOffset="10320.398">12673 8353 28447 0,'0'0'1264'0,"0"0"256"0,-4-4-1216 0,4 4-304 0,-6-4 0 0,6 4 0 0,-3-6 1776 0,3 6 288 0,0 0 64 0,0 0 16 0,0 0-480 0,0 0-80 15,0 0-32-15,0 0 0 0,0 0-720 0,0 0-128 16,0 0-48-16,0 0 0 0,-4 9-304 0,3 1-64 16,2 1-16-16,-2 10 0 0,1 2-272 15,0 0 0-15,0 2 0 0,-1 2 128 0,-1 2-128 16,2 4 192-16,0 4-192 0,0-1 0 0,-2 2 0 0,-3 2 0 0,2-1-192 15,0-2 192-15,0-1 0 0,-2-2 0 0,2-1 0 16,0-2 0-16,-2-2 0 16,-1-4 0-16,0-2 0 0,2-1 0 0,1-8 0 0,-2-1 0 0,-1-2 0 15,1-2 0-15,-1 0 0 0,0-1 0 0,-1-1 0 16,2-2 0-16,-3 1 0 0,-1-4 0 0,-1-2 0 16,-2-1 0-16,0-2-192 0,-1-1 48 0,-4-3 16 15,1 1 128-15,2 0 0 0,-9-2 0 16,5 0 0-16,6 0 0 0,3 2-13200 15,2-2-2720-15</inkml:trace>
  <inkml:trace contextRef="#ctx0" brushRef="#br0" timeOffset="12471.682">12886 8691 11967 0,'0'-4'1072'0,"-2"0"-864"0,1 0-208 0,4-11 0 0,-3 15 4048 0,0 0 768 0,-3-5 160 0,3 5 16 15,0 0-3984-15,0 0-816 0,0 0-192 0,0 0 0 0,0 0 0 0,0 0 0 16,-2 6 2784-16,0 1 512 15,-2 1 96-15,2 4 32 0,0 1-2656 0,0 2-512 16,-2-1-128-16,2 1 0 0,0 2-128 0,1 1 0 0,0 0 0 0,-1 0 0 16,-2-2 0-16,1 3 0 0,-1-1 0 15,1-5 0-15,1-1 0 0,1-2 0 0,0-4 0 16,1-6 0-16,0 0 0 0,0 0 0 0,0 0 0 16,0 0 0-16,0 0 144 0,0 0-144 0,0 0 0 15,1-5 192-15,0-2-192 0,0 0 192 0,2-2-192 16,-1-1 128-16,1-1-128 0,-1-1 0 0,2 0 0 15,0-1 0-15,1-1 0 0,0 0 0 0,3-1 0 16,0 1 0-16,-1 1 0 0,1 1 0 16,-1 1 0-16,2 1 0 0,-3 3 0 0,4 1 0 15,-1 2 0-15,-1 0 0 0,-1 4 0 0,-2 3 0 16,1 1 0-16,-1 1 0 0,0 3 0 0,-1 3 0 0,0 1 128 16,0 0 0-16,-1 2-128 0,0-1 0 0,0 1 0 15,-2 0 0-15,1 1-144 0,0 0 144 0,0 0 0 16,-1 1 0-16,2 1 128 0,-1 1-128 15,-1-4 0-15,1-2 0 0,0-1 0 0,2-1-240 16,-3-2 64-16,3-1 16 0,2-3 160 16,-6-4 0-16,0 0-19072 0</inkml:trace>
  <inkml:trace contextRef="#ctx0" brushRef="#br0" timeOffset="13153.038">13685 8533 21183 0,'-12'0'1888'0,"3"1"-1504"0,-1 0-384 0,1 0 0 0,2-1 2944 0,0 1 512 0,-1 1 96 0,8-2 32 15,-7 3-992-15,7-3-192 0,0 0-32 0,0 0-16 16,0 0-784-16,0 0-160 0,0 0-16 0,0 0-16 15,0 0-560-15,0 0-112 0,0 0-32 0,0 0 0 16,0 0-208-16,8 1-32 16,2-1-16-16,2 0 0 0,2 0-128 0,-1-1-32 0,2-1 0 0,2 1 0 15,1-2-64-15,2 1-32 0,0 0 0 0,3-1 0 16,1-1-160-16,3 0 0 0,0 0 144 0,0 0-144 16,0 0 0-16,2-1 0 0,0 0 0 0,2 0 0 15,0 1 0-15,-1 1 0 0,-1-1 0 0,-1 1 0 16,-3 1 0-16,1 1 0 0,-6 0 0 0,0-1-128 0,-3 1-16 0,-2 0 0 15,-2 0 0-15,-1 0 0 0,-3 1-48 0,0 0-16 16,-9 0 0-16,0 0 0 0,7 0 16 0,-7 0 16 16,0 0 0-16,0 0 0 0,0 0 16 0,0 0 0 15,0 0 0-15,0 0 0 0,0 0-160 0,0 0-16 16,0 0-16-16,0 0 0 16,0 0-1120-16,0 0-240 0,0 0-32 0,0 0-16 15,0 0-1600-15,0 0-320 0</inkml:trace>
  <inkml:trace contextRef="#ctx0" brushRef="#br0" timeOffset="14523.655">15421 7778 9215 0,'0'0'0'0,"0"-8"0"0,-2 0 0 0,0-12 0 0,1 11 5968 0,-1-1 1200 0,0 0 256 0,0 1 32 0,-2 1-4640 0,1 0-944 15,0-1-176-15,3 9-32 0,-5-8-768 0,5 8-160 16,-4-7-32-16,4 7 0 0,-9-2-320 0,0 0-64 16,0 1 0-16,0 5-16 0,1 1-304 0,1 3 160 15,-2 2-160-15,-1 2 128 0,0 1-128 0,0 5 0 0,0 1 0 0,3-1 0 16,0 3 0-16,-1 4 0 15,-1 4 0-15,-4 17 0 0,0 0 0 0,2 0 0 0,1 1 0 0,1-2 0 16,0 1 0-16,2 1 0 0,-1 2-144 0,1 0 144 16,1 1 0-16,-1-2 0 0,0-2 0 0,1-2 0 15,-2-3-368-15,2-4 48 0,-2-3 0 0,1-1 0 32,1-4-1296-32,-1-1-256 0,0-3-48 0,1-2-16 15,-3-4-1184-15,4-3-224 0,-1-4-48 0</inkml:trace>
  <inkml:trace contextRef="#ctx0" brushRef="#br0" timeOffset="14758.097">14961 8504 17503 0,'0'0'768'0,"-7"-8"176"16,1 1-752-16,0 0-192 0,1-1 0 0,1 2 0 15,4 6 4368-15,-5-8 848 0,1 0 160 0,4 8 48 0,0-7-4336 16,-2-1-880-16,2 8-208 0,0 0 1968 0,6-8 336 15,2 1 80-15,2 1 16 0,2 2-1824 16,3-1-384-16,3 1-64 0,12-3 0 0,3 1-128 16,0-2 0-16,-1 0 0 0,1 1 0 0,0-1 0 15,0-1 0-15,1 0 0 16,-2-1-1088-16,0 1-128 0,1-4-16 0,0 1-16 16,0 0-2208-16,0 0-448 0</inkml:trace>
  <inkml:trace contextRef="#ctx0" brushRef="#br0" timeOffset="14990.552">15832 8004 35359 0,'0'0'1568'0,"-6"-7"320"0,-1 0-1504 0,0 2-384 0,2 1 0 0,-2 0 0 15,0 3 1728-15,0 1 288 0,7 0 48 0,-9 5 16 16,-1 1-896-16,1 4-176 0,1 1-48 0,-1 6 0 16,-2-1-560-16,-1 6-112 0,-4 2-32 0,2 5 0 15,-1 3-256-15,0 3 128 0,0 1-128 0,2 5 0 16,1 2 0-16,1 1 0 0,0 1 0 0,2-1 0 0,2-1 0 0,3-1 0 15,1-2 0-15,3-2-144 16,3-5-1072-16,2-5-224 0,2-3-32 0,2-5-16 16,3-3-512-16,1-5-112 0,1-4 0 0,2-5-8992 15,-1-4-1792-15</inkml:trace>
  <inkml:trace contextRef="#ctx0" brushRef="#br0" timeOffset="15273.769">15817 8377 28559 0,'0'0'2544'0,"-7"-2"-2032"16,7 2-512-16,0 0 0 0,0 0 2288 0,0 0 352 15,0 0 80-15,0 0 16 0,0 0-1120 0,0 0-208 16,0 0-64-16,0 0 0 0,9-2-640 0,1 1-144 16,0 1-32-16,1 0 0 0,1-1-128 0,0 1-16 15,2 0-16-15,6 2 0 0,1 2-368 16,-5-2 0-16,1 1 0 0,-2 1 192 0,1 1-16 15,-3-1-16-15,1 3 0 0,2 3-160 0,-3 2 0 16,-1-1 0-16,2 6 0 0,2 1 0 0,-4-4 0 0,-1 1 0 16,0-2 0-16,-1 1 0 15,0-1 0-15,1-1-176 16,-3 1-192-16,1-4-32 0,-1-1-16 0,1-1 0 16,-1-3-992-16,0-1-208 0,0-1-48 0,1-4 0 15,-9 2-1072-15,7-5-208 0,0-3-64 0</inkml:trace>
  <inkml:trace contextRef="#ctx0" brushRef="#br0" timeOffset="15508.766">16187 8340 3679 0,'-5'-9'320'0,"3"3"-320"0,-2-3 0 0,1-1 0 16,1 1 0-16,-1 1 0 0,0-1 0 0,2 2 0 16,1 7 0-16,0 0 0 0,0 0 8064 15,0 0 1552-15,0 0 304 0,0 0 64 0,0 0-7568 0,0 0-1520 16,0 0-320-16,1 9-48 0,-3 1-96 0,0 2-32 15,-5 2 0-15,1 3 0 0,-3 3-144 0,-3 2-48 16,-2 0 0-16,-1 2 0 0,1 1-208 0,-1 1 176 16,-1 2-176-16,1 1 160 0,1 0-160 0,0 2 0 15,2 0 0-15,1-3 0 16,4 0-1216-16,1-2-240 0,2-3-32 0,1-3-16 16,3-3-1968-16,3-4-400 0,-3-13-80 0</inkml:trace>
  <inkml:trace contextRef="#ctx0" brushRef="#br0" timeOffset="16007.656">16362 8555 27647 0,'0'0'2448'0,"0"0"-1952"0,0 0-496 0,0 0 0 0,0 0 2512 0,0 0 416 16,0 0 80-16,0 0 0 0,0 12-992 0,0-1-208 15,0-1-32-15,0 1-16 0,0 0-912 0,0 0-176 16,-1 2-32-16,0 1-16 0,-2 1-368 0,3 0-80 16,-2 1-16-16,1 1 0 15,-1-2-160-15,1 1 0 0,0-2 144 0,0-1-144 0,-1-2 0 0,1-1 0 16,-1-1 0-16,2-9 0 0,0 0 0 0,0 0 128 15,-1 9-128-15,1-9 0 0,0 0 0 0,0 0 0 16,0 0 0-16,0 0 0 0,0 0 0 0,4-10-128 16,0-1 128-16,2-1-192 0,0-1-144 0,2-2-48 15,-1 1 0-15,0 1 0 16,1 0-32-16,1 0-16 0,0 1 0 0,0 1 0 0,-2 0 224 0,2 1 32 16,0 1 16-16,1 1 0 0,-3 2 160 0,2 2 0 15,0 1 0-15,-1 2-128 0,-8 1 128 0,9 2 0 16,-2 2 0-16,2 5-128 0,0 1 128 15,-5 0 0-15,3 1 0 0,-2 1 0 0,2-1 0 16,-3 1 0-16,1 1 0 0,-1 0 0 0,1 2 0 16,-2-2 0-16,1 0 128 0,1 0-128 0,0 2 0 0,0-1 0 0,-1-2 0 31,0-4-1280-31,1-2-240 0,0 1-32 0,0-2-10528 0,-5-5-2096 0</inkml:trace>
  <inkml:trace contextRef="#ctx0" brushRef="#br0" timeOffset="16308.091">16691 8190 19343 0,'0'0'848'0,"0"0"192"0,0 0-832 0,0 0-208 0,0 0 0 0,0 0 0 0,2 6 3536 0,1 1 672 15,-1 0 128-15,2 1 16 0,1 1-2496 0,0 1-512 16,2 0-112-16,0 2-16 0,2 2-320 0,-1 2-80 16,-1-1-16-16,0 3 0 0,1-1-464 0,1 2-80 15,-2 0-32-15,2 0 0 0,-2 2-80 0,1 1-16 16,-2 1 0-16,0 0 0 0,-2 2-128 0,-1 0 0 16,0-1 0-16,-2 1 0 0,-1 1 0 0,-3 0 0 15,0 1-192-15,-2-2 192 16,-2 0-1648-16,-1 0-208 0,0 0-32 0,-1-2-16 15,-1 0-1872-15,0-2-384 0</inkml:trace>
  <inkml:trace contextRef="#ctx0" brushRef="#br0" timeOffset="16758.871">17218 7814 20271 0,'0'-5'1792'0,"0"-1"-1424"0,0 1-368 0,0-1 0 0,0 1 3936 0,1-1 720 15,-1 1 144-15,0 5 16 0,0 0-2320 0,0 0-480 16,0 0-96-16,0 0 0 0,0 0-992 0,0 0-192 16,0 0-32-16,2 9-16 0,0 2-352 0,-2 3-64 15,0 4-16-15,-2 3 0 0,0 3-128 0,1 3-128 16,-2 4 192-16,-2 4-192 0,0 5 0 0,-2 3 0 15,1 4 0-15,-1 4 0 0,1 3 0 0,-2 1 0 0,0 1 0 0,2 0 0 16,0-3-240-16,-1-3-96 16,1-1-32-16,0-5 0 15,1-3-1008-15,0-2-208 0,1-4-32 0,1-3-16 16,-1-3-752-16,3-4-160 0,-1-3-16 0,0-5-8048 0,1-2-1600 0</inkml:trace>
  <inkml:trace contextRef="#ctx0" brushRef="#br0" timeOffset="17058.306">17404 7810 33407 0,'4'-12'1472'0,"-1"6"320"0,0 0-1440 0,0-1-352 0,2 1 0 0,-1-1 0 16,0 2 0-16,-4 5 0 0,0 0 0 15,0 0 2464-15,0 0 416 0,0 0 96 0,5 7 16 0,-3 2-2032 0,-2 3-416 16,-2 4-80-16,-1 3-16 0,-1 7-64 0,-1 1 0 16,-2 4-16-16,-1 4 0 0,-1 5-160 0,-1 5-16 15,1 2-16-15,-2 5 0 0,-1 3-176 0,2 3 0 16,-1 2 0-16,2-1 128 0,0 1-128 0,2-2 0 16,0-6 0-16,1-2 0 0,2-4-288 0,1-3 16 15,1-6 0-15,0-4 0 16,2-3-1072-16,-1-5-224 0,0-4-32 0,1-3-16 15,1-4-1680-15,-1-3-336 0</inkml:trace>
  <inkml:trace contextRef="#ctx0" brushRef="#br0" timeOffset="18142.683">17643 7761 13823 0,'0'0'608'0,"0"0"128"0,0 0-592 0,0 0-144 0,0 0 0 0,0 0 0 0,0-6 4336 0,0 6 832 16,3-5 160-16,1 0 48 0,1 1-2656 0,-1-1-528 15,3 2-96-15,-2 0-32 0,2-2-976 0,1 1-208 0,-1 1-48 0,2-1 0 16,2 0-320-16,-1 0-80 0,1-2-16 0,0 2 0 16,0-1-224-16,1 2-32 0,0-1-16 0,0 0 0 15,0 2-144-15,1 0 128 16,-1 1-128-16,-1 1 128 0,-1 0-128 0,-2 1 0 0,0 1 0 0,-1 1 128 15,-7-3-128-15,5 6 192 16,-3-1-192-16,-1 2 192 0,-1 0-32 0,-2 0 0 0,-1 2 0 0,-3 1 0 16,0 1 16-16,-3 0 0 0,-1 0 0 0,-1 1 0 15,0 0-48-15,-1 1-128 0,0 1 192 0,-1 0-64 16,1 0-128-16,2-2 0 0,1 0 0 16,1-1 0-16,3-2 0 0,1-1 0 15,4-8 208-15,0 0 16 0,0 0 0 0,8 3 0 16,3-1-224-16,1-2 0 0,3 0 0 15,1-1 272-15,2-1 16 0,0-1 0 0,9-2 0 16,0 1-288-16,0 1 0 0,-3-1 0 16,-2 1 0-16,0 1 0 0,-1 0 0 0,-1-1 0 0,-3 2-288 0,1 0-64 15,-2 2-16-15,1-1 0 16,-1 1-1776-16,-1 2-352 0,-1-2-80 0,-1 0-10208 16,0 1-2032-16</inkml:trace>
  <inkml:trace contextRef="#ctx0" brushRef="#br0" timeOffset="26014.9">10676 7635 3679 0,'0'0'320'0,"0"0"-320"0,0 0 0 0,0 0 0 0,3-1 4640 0,-5-10 864 0,4 2 160 0,-2 2 32 0,0 7-2944 0,-2-9-576 0,1 1-128 0,1 8-32 16,0 0-320-16,0-8-64 0,0 8-16 0,0 0 0 15,0 0-400-15,0 0-64 0,0 0-32 0,0 0 0 16,0 0-352-16,0 0-80 0,0 0-16 0,0 0 0 16,-5 9-224-16,0 1-64 0,1 1 0 0,1 2 0 15,-2 2-80-15,3 0-32 0,-1 1 0 0,1-3 0 16,-3 1-144-16,2 2-128 0,2 2 144 0,-2 1-144 15,-1 0 128-15,1 2-128 0,0-1 0 0,0-1 0 16,1-2 128-16,0 0-128 0,0-2 0 0,0-3 0 16,-1-2 128-16,2-2-128 0,-1-1 0 0,2-7 144 15,0 0-144-15,0 0 0 0,0 0 0 0,0 0 128 0,0 0-128 16,0 0 0-16,0 0 0 0,0 0 224 0,0-6 16 16,1 1 0-16,0-2 0 0,-1 0-112 0,1 0-128 15,1-2 176-15,-1 0-176 16,-1 0 144-16,1 1-144 0,0-2 0 0,0-2 144 0,0-1-144 15,2 2 0-15,0 0 0 0,-2 2 0 0,1-1 0 16,1-1 0-16,0-6 128 0,2 2-128 16,-3 0 0-16,2 3 0 0,1 1 176 0,-2 0 0 15,-1 0 0-15,3 1 0 0,-2 1-16 0,-1 0 0 16,0 0 0-16,2-2 0 0,-1 2-160 16,-1 3 0-16,-2 6 0 0,0 0 0 15,2-7 0-15,-2 7 0 0,0 0 448 0,0 0 48 16,0 0 16-16,0 0 0 0,0 0-512 0,0 0 0 0,8 8 0 15,-8-8 160-15,6 11-160 16,-2 0 160-16,0 0-160 0,2 0 128 0,-3 1-128 0,2 0 0 0,-1 0 0 16,0 1 0-16,0-4 128 0,-1 0-128 0,1 0 0 15,2 0 0-15,-2 1 0 0,3-1 0 0,1 1 0 16,-1 0 0-16,1 0 0 0,0-2 0 0,-1 0 0 16,0 0 0-16,-1 0 0 0,0-1 0 0,2 1 0 15,-2-1 0-15,2-1 0 0,-1 1 0 0,-1-2 0 16,2 1 0-16,-1-2 0 0,-2 1 0 0,2 0 0 15,-1 1 0-15,-6-6 0 0,0 0 0 16,6 4 0-16,-6-4 0 0,0 0 128 0,4 5-128 16,-4-5 0-16,0 0 0 0,0 0 128 0,0 0-128 15,0 0 0-15,0 0 0 0,0 0 0 16,0 0 0-16,0 0 176 0,0 0-176 0,0 0 160 16,0 0-160-16,0 0 0 0,5-5 0 0,-5 5 0 15,0 0 0-15,0 0 0 0,3-4 128 0,0-1-128 16,1 0 0-16,-1-1 0 0,-2 1 0 0,1-1 0 0,-1 1 0 0,1-2 0 15,1 1 0-15,-1-2 0 0,0-1 0 0,0 0 0 16,1-1 128-16,0 1-128 0,0-1 0 0,0-1 0 16,3-1 0-16,-1-5 128 0,1 3-128 0,-2 1 0 15,1 0 0-15,-1 1 0 0,1-1 0 0,-1 0 0 16,-1 0 128-16,1 1-128 0,-2 2 0 0,1 0 0 16,1 1 0-16,0 0 0 0,-1 3 0 0,-1-2 0 15,0 0 0-15,2-3 128 0,-2 4-128 0,-2 7 0 0,0 0 0 16,2-8 0-16,-2 8 0 0,0 0 0 0,0 0 0 15,2-7 0-15,-2 7 0 16,0 0 0-16,0 0 0 0,0 0 0 0,0 0 0 16,0 0 0-16,0 0 0 0,0 0 0 0,0 0 0 0,0 0 0 47,5 10-816-47,-1 0-32 0,-4-10-16 0,7 9-21776 0</inkml:trace>
  <inkml:trace contextRef="#ctx0" brushRef="#br0" timeOffset="98614.819">11900 11464 12895 0,'1'-3'1152'0,"0"1"-928"0,0-3-224 0,1 2 0 0,0-1 2816 0,1-1 512 0,-2 1 96 0,0 0 32 0,1 0-848 0,0 0-176 0,-2 4-16 0,0 0-16 16,2-3-672-16,-2 3-128 0,0 0-16 0,0 0-16 15,0 0-432-15,0 0-96 0,0 0-16 0,0 0 0 16,0 0-816-16,0 0-208 0,0 0 0 15,0 11 0-15,-1 1 0 0,-1 1 0 16,0 2 960-16,-1 3 160 0,-1-1 32 0,0 12 0 16,1 2-928-16,0-3-224 0,2 1 0 15,1-1 0-15,2-1 128 0,1-2-128 0,0 0 0 16,1-2 0-16,2-2 0 0,0-3 0 0,3-1 0 16,2-4 0-16,0-3 0 0,6-7 0 0,0-3 0 15,-1-2 0-15,0-5 0 0,0-3 0 16,-2-2-240-16,1-2 32 0,3-7 0 0,1-2 208 15,-3 2 0-15,0 0 0 0,-2 0 0 0,-2 0-144 16,-3 1 144-16,-2-1-128 0,-1 3 128 0,-1 0 0 16,0 1 0-16,-2 1 0 0,-1 2 0 0,-1 1 0 15,-1 1 0-15,0 1 0 0,-1 2 0 0,-1 1 128 16,1 3-128-16,-3 0 0 0,4 5 128 0,0 0-128 16,0 0 160-16,0 0-160 0,-5 5 192 0,2 1-64 15,0 3-128-15,0 1 192 0,2 3-192 0,0 4 0 16,1 3 128-16,1 4-128 0,2 3 0 0,1 4 0 15,1 2 0-15,2 3 0 0,1 5 0 0,1 2 0 0,0 0 0 0,1-1 0 16,-1 1 0-16,0-3 0 16,0 1 0-16,1-2 0 0,-4-3 0 0,0-2 0 0,-2-2 0 0,-1-1 0 15,0-2 0-15,0-1 128 0,-5-3-128 0,0-2 0 16,-2-2 128-16,0-1-128 0,-2-2 0 0,-1-2 144 16,-2-2-144-16,-1-2 160 0,-1-2-160 0,-7 1 160 15,0-1-160-15,0-2 0 0,-4-1 0 16,1-1 0-16,4-1 0 0,1-2 0 15,3-2-400-15,0 0-112 0,0-1-32 0,2 0 0 16,2-1-96-16,3 1-32 0,0-1 0 0,6 1 0 16,0 0-1552-16,0-7-304 0,2 1-64 0,2-2-8864 15,3-1-1760-15</inkml:trace>
  <inkml:trace contextRef="#ctx0" brushRef="#br0" timeOffset="99348.939">12439 11809 18431 0,'0'0'1632'0,"0"0"-1312"0,0 0-320 0,0 0 0 0,0 0 3072 0,0 0 528 0,0 0 112 0,0 0 32 16,0 0-1248-16,0 0-256 0,0 0-64 0,0 0 0 0,0 0-976 0,0 0-208 16,0 0-32-16,1 7-16 0,1 4-176 0,0 0-16 15,0 1-16-15,1 3 0 0,-3 0-368 0,0 2-80 16,1 1-16-16,0 0 0 0,1 1-144 0,-2-1-128 15,-2 1 144-15,1 0-144 0,0-1 0 0,1 0 128 16,0-3-128-16,0 0 0 0,0-3 0 0,0-1 0 16,-2-2 0-16,2-2 0 0,0-7 0 0,0 0 0 15,0 0 128-15,0 0-128 0,0 0 0 0,0 0 0 16,0 0 0-16,0 0 0 0,6-6 0 0,-1-3 0 16,-1-2 0-16,0-1 0 0,1-1 0 0,0-1 0 15,1 0 0-15,-1 0 0 0,-1 0 0 0,1-1 0 16,0 1 0-16,0 1 0 0,-1-2 0 0,1 2 0 0,0 1 128 0,-2 2-128 15,1-1 0-15,-1 2 0 16,0 2-208-16,2-1 64 0,-1 4 144 16,-4 4 0-16,0 0 0 0,0 0 0 0,0 0 0 15,6 5 0-15,-2 3-128 0,3 1 128 0,-2 3 0 0,-2 0 0 0,1 1 0 16,-1 1 0-16,0 2 0 0,-2-1 128 0,2 3-128 16,-1-1 0-16,0 1 128 0,0 2-128 0,-2 0 0 15,0-2 0-15,1 1 144 0,0-1-144 0,0-2 0 16,1-1 0-16,0-1 0 0,0-2-240 0,0-2 80 15,-2-2-400-15,1-1-80 0,-1-7 0 0,0 0-16 16,0 0-2032-16,0 0-416 0,0 0-80 0,6-4-8064 16,-2-3-1616-16</inkml:trace>
  <inkml:trace contextRef="#ctx0" brushRef="#br0" timeOffset="99972.696">12848 11502 19343 0,'0'0'1728'0,"-2"-5"-1392"0,-1 0-336 0,1-2 0 0,1 1 2944 0,0-1 528 0,0 0 112 0,0 2 0 0,1-1-1008 0,0 6-208 15,0 0-32-15,0 0-16 0,0-4-992 0,0 4-208 16,0 0-32-16,0 0-16 15,0 0-304-15,0 0-64 0,0 0-16 0,2 7 0 0,-1 3-560 16,0 1-128-16,0 2 0 0,0 2 576 0,1 3 96 16,-1 2 16-16,0 3 0 0,0 2-480 0,1 2-80 15,-1 4-128-15,1 3 176 0,-1 4-176 0,1 1 0 16,0 2 0-16,-1 0 0 0,0-3 0 0,0 1 0 16,-1-5 128-16,1-1-128 0,0-2 0 0,0-3 0 15,-1-2 0-15,0-3 0 0,3-4-320 0,-2-1 48 16,0-1 16-16,0-3 0 15,-1-2-240-15,1-2-32 0,0-2-16 0,-1-2 0 16,0-6-752-16,0 0-160 0,0 0-16 0,0 0-16 16,0 0-560-16,0 0-96 0,0 0-32 0,0 0 0 15,0 0-832-15,-2-4-192 0,0-2-16 0</inkml:trace>
  <inkml:trace contextRef="#ctx0" brushRef="#br0" timeOffset="100433.065">13033 11783 27519 0,'0'0'1216'0,"0"0"256"15,0 0-1168-15,0 0-304 0,0 0 0 0,0 0 0 0,0 0 2112 0,0 0 384 16,0 0 64-16,0 0 0 0,-4 5-816 0,4-5-160 15,-2 5-48-15,0 3 0 0,-1-1-816 0,-1 0-160 16,2 1-48-16,-1 1 0 0,-3 2-160 0,1 0-32 16,-1 0-16-16,0 0 0 0,-3 1-96 0,-1 0-16 15,-1 1 0-15,1-1 0 0,-1-1 16 0,-1 0 0 16,2-1 0-16,-1-1 0 0,2 0-208 0,2-3 176 16,0 0-176-16,2-2 160 0,1 1-160 0,4-5 0 15,0 0 144-15,0 0-144 0,0 0 192 0,0 0-16 16,0 0-16-16,0 0 0 0,0 0 48 0,0 0 16 15,6 0 0-15,3 0 0 0,-1 0-32 0,2 0 0 16,0 0 0-16,0 0 0 0,0 1-192 0,1 0 0 16,0 0 128-16,0 1-128 0,-1 1 0 0,0 2 0 0,1 0 0 0,-1 1 0 15,0-1 0-15,-4 3 128 0,3 0-128 0,0 1 0 16,1-1 0-16,-2 2 0 0,-1 0 128 0,0 1-128 16,-2 0 0-16,3-1-160 0,-2-1 32 0,8 5 0 46,-1-3-1280-46,0-2-240 0</inkml:trace>
  <inkml:trace contextRef="#ctx0" brushRef="#br0" timeOffset="103401.951">13622 10590 32367 0,'-3'-7'1424'0,"0"0"304"0,0-1-1376 0,1 0-352 0,-1 0 0 0,1 1 0 0,0 0 1632 0,-1 2 256 16,1 0 48-16,2 5 16 0,0 0-544 0,0 0-128 15,0 0 0-15,-2 9-16 0,0 2-800 0,1 3-144 16,-2 4-48-16,2 3 0 0,1 4-144 0,0 5-128 15,0 4 144-15,0 2-144 0,0 4 144 0,1 4-144 16,1 5 128-16,-1 2-128 0,0 1 0 0,0 0 0 16,-1 3 0-16,1 0 0 0,-1-1 0 0,1-1 0 15,2 0 0-15,0-2 0 0,-1-4-272 0,0-3 64 0,0-2 16 0,1-4 0 32,-1-3-640-32,0-4-128 0,0-3-32 0,1-3 0 15,1-4-1808-15,0-5-352 0,-1-2-80 0,2-5-11728 0</inkml:trace>
  <inkml:trace contextRef="#ctx0" brushRef="#br0" timeOffset="103818.014">13896 11266 911 0,'2'-17'0'0,"1"9"0"0,-1-2 0 0,1-1 0 0,-1-1 5776 0,3-1 1072 15,-2 0 224-15,0 1 32 0,1-1-3904 0,-1 4-768 16,-1 0-176-16,0 2-16 15,-2 2-672-15,0 5-128 0,0 0-32 0,0 0 0 16,0 0-384-16,0 0-96 0,-3 5-16 0,0 3 0 0,-2 3-480 0,1 2-112 16,-2 4 0-16,0 2-16 0,0 3-304 0,0 3 0 15,0 0 128-15,2 2-128 0,-1 3 0 0,1 0 0 16,1-1 0-16,0 0 0 0,3-3 0 0,0-1 0 16,3-4 0-16,-1-3 0 0,1-1 0 15,2-3 0-15,-1-2 0 0,1-3 0 0,2-2 0 0,2-3 0 16,0-2 0-16,2-3 0 0,2-3 0 0,1-3 0 15,2-2 0-15,-1-2 0 0,0-3 0 0,-1-1 0 16,-1-3 0-16,-1-1 0 0,-2-3 0 0,-1-1 0 16,-2-1 0-16,-1 0 0 0,-3 1 0 0,-2 1 0 15,-1 0 0-15,-2 1 0 0,-2 0 0 0,-3 1 0 16,-1 1 0-16,-1 3 0 0,0 0 0 0,-1 3 0 16,0 2 0-16,-1 1 0 0,0 2-192 0,0 1 16 15,0 1 0-15,2 3 0 0,1 1-96 0,2 2-32 16,-1 1 0-16,7-1 0 15,-4 3-976-15,4-3-192 0,-3 6-32 0,3 0-16 0,2 1-880 0,0 0-176 0,2-1-48 16</inkml:trace>
  <inkml:trace contextRef="#ctx0" brushRef="#br0" timeOffset="104485.191">14353 11163 1839 0,'0'0'160'16,"0"0"-160"-16,0 0 0 0,0 0 0 0,-4-2 6992 0,4 2 1376 0,-4-5 272 0,1 1 48 0,-1 0-5264 0,1 0-1056 15,3 4-192-15,-4-4-64 0,-1 1-864 0,5 3-176 16,-3-5-48-16,-1 3 0 0,-2 1-384 0,1 0-96 16,-1 1-16-16,1 1 0 0,-2 0-208 0,0 2-64 15,0 3 0-15,-1 1 0 0,-1 1-256 0,1 3 0 16,2 2 128-16,-1 2-128 0,1 0 0 0,0 2 0 15,1 0 0-15,0 2 0 0,3 1 0 0,2-2 0 16,1 1 0-16,1-1 0 0,2-2 0 0,0-2-144 16,2-1 144-16,1-4 0 0,2 0 0 0,1-2 0 15,1-3 0-15,1-2-128 0,0-2 128 0,0-2-160 16,0-3 160-16,0-3-160 0,1-2 160 0,-4-1-192 16,1-2 192-16,1-1-192 0,-3-1-16 0,0 1-16 15,-2-1 0-15,0-1 0 0,-1 1 0 0,0-1 0 16,-2 2 0-16,-2 1 0 0,-1 1 224 0,0 1 0 15,0 1 0-15,-2 2-144 0,0 3 144 0,1 0 0 0,1 5 0 0,0 0 0 16,0 0 0-16,-5 4 0 0,2 2 0 0,0 4 0 16,-1 2 0-16,2 3-160 15,0 1 160-15,2 4 0 0,0 3-128 0,2 4 128 0,0 5 0 0,4 5 0 16,-1 0-128-16,4 4 128 0,1 3 0 0,-1 3 0 16,0 3 0-16,-1 0 0 0,1 1 0 0,0-2 0 15,0 0 0-15,0-4 0 0,-3-3 0 0,0-2 0 16,-2-1 0-16,-2-4 0 0,1-1 0 0,-6-3 0 0,1-4 0 0,-2-2 0 15,-2-3 0-15,1-4 0 0,-3-2 0 0,0-3 128 16,0-3-128-16,-3-3 0 0,-2-2 0 0,-1-2 0 16,1-2 0-16,0-2 0 0,-3-1 0 0,2-2-192 15,-1-2 192-15,3-1-208 0,-4 1 64 0,4-3 16 16,1-2 0-16,1-3 0 0,2-3 128 0,2 0 0 16,3-4 0-16,1-1 0 0,2-1 0 15,3-2 0-15,1-1 0 0,3 0 128 0,0-3-128 0,3-1 0 16,0-2 0-16,1 2 0 0,0 0 0 0,2 0 0 15,2 1 0-15,0-2 0 0,0 0 0 0,3 2-128 16,1 2 128-16,1 2 0 0,-2 0-272 0,0 3 16 16,-2 3 16-16,0 1 0 15,-2 3-2576-15,-1 1-528 0,-2 2-112 0</inkml:trace>
  <inkml:trace contextRef="#ctx0" brushRef="#br0" timeOffset="106302.893">15188 11239 1839 0,'0'0'160'0,"0"0"-160"0,0 0 0 0,0 0 0 0,3-10 3168 0,-10 14 608 16,3 1 112-16,-2-2 16 0,1-1-1408 0,-1 0-272 15,2 1-64-15,4-3-16 0,-6 3-240 0,6-3-48 16,-4 2-16-16,4-2 0 0,-5 2-160 0,0 1-16 16,5-3-16-16,0 0 0 0,0 0-368 0,0 0-64 15,0 0 0-15,0 0-16 0,0 0-432 0,0 0-96 16,0 0-16-16,-3-5 0 0,2 0-336 0,1-1-80 16,1 1-16-16,1-1 0 0,2 0-224 0,2-2 176 15,-1 0-176-15,3 0 160 0,0 0-160 0,2-1 0 16,0 0 0-16,0 0 0 0,1-1 0 0,-2 2 0 15,1-2 0-15,0 1 0 0,-1 1 0 0,0 2 0 16,-1-1 0-16,-1 3 0 0,1-1 0 0,-1 3 0 0,-7 2 0 0,0 0 0 16,7 1 0-16,-7-1 0 15,7 6 0-15,-4 1 0 0,0 3 0 0,0 2 128 0,-1 0-128 0,-1 3 0 16,-1 1 0-16,0 1 128 16,-1 0-128-16,0 1 0 0,0 1 0 0,1-1 0 0,0 0 0 0,-1 1 0 15,1 0 0-15,1 0 0 16,0-1 0-16,1-1 0 0,1 0 0 0,3-3 0 0,0-2 0 0,1-1 0 15,1-2 0-15,0-2 0 0,3-3 0 0,0-2 0 16,3-3 0-16,1-2 0 0,2-4 0 0,1-2 0 0,4-2 0 0,0-2 0 16,1-3 0-16,2-2 0 0,0-1 0 0,0 1 0 15,0 1 0-15,10-8 0 0,-8 1-352 0,-6 4 0 16,-2 3 0-16,-2 2 0 16,-2 0-512-16,-2 1-96 0,-2 2-32 0,-1 2 0 15,-4 2-1344-15,1 0-272 0,-2 1-48 0,-5 7-16 16,5-6-608-16,-5 6-128 0</inkml:trace>
  <inkml:trace contextRef="#ctx0" brushRef="#br0" timeOffset="106620.128">15585 10724 26719 0,'-6'-5'2368'0,"6"5"-1888"0,0 0-480 0,-3-6 0 0,3 6 2464 0,0 0 400 15,0 0 80-15,0 0 0 0,0 0-1376 0,0 0-288 0,-2 12-48 0,1 4-16 16,1 2-768-16,0-2-144 0,0 3-48 0,1 16 0 16,-1 0-112-16,1 3-16 15,0 4-128-15,-1 3 192 0,-1 1-192 0,-1 4 128 0,-1 2-128 16,1-13 0-16,0 6 0 0,0 6 128 0,-2 4-128 0,2 0 0 15,0 0 0-15,0 0 0 0,0-2 0 0,-1-2 0 32,1-2-336-32,1-3-64 0,0-1-16 0,0-3 0 0,0-5-1648 0,0-4-336 0,1-4-64 0,1-5-16 15,0-3-80-15,0-6-32 16,1-3 0-16</inkml:trace>
  <inkml:trace contextRef="#ctx0" brushRef="#br0" timeOffset="107121.241">15795 11531 20271 0,'-6'-14'896'0,"5"9"192"0,-1-2-880 0,1 0-208 0,0 0 0 0,2 1 0 0,0 2 4224 0,-1 4 784 0,0 0 176 0,0 0 16 16,0 0-3216-16,0 0-656 0,0 0-128 0,0 0-32 16,3 8-720-16,-1 1-160 0,2 4-32 0,-3 2 0 15,1 3-128-15,0 2-128 0,-1 4 192 0,0 2-192 0,-3 3 128 0,1 1-128 16,0 2 0-16,1 2 0 0,0 3 0 0,1 0 0 15,0-1 0-15,1 0 0 0,1-2 0 0,0-2-224 16,0-4 32-16,1-1 16 16,-3-4-336-16,-1-4-80 0,2-1-16 0,0-4 0 15,0-3-864-15,0-3-192 0,-2-8-16 0,0 0-16 16,0 0-1056-16,7-2-224 0,-1-3-32 0</inkml:trace>
  <inkml:trace contextRef="#ctx0" brushRef="#br0" timeOffset="107470.892">15996 11691 16575 0,'0'0'1472'0,"0"0"-1168"0,0 0-304 0,0 0 0 16,3-4 3664-16,-3 4 688 0,5-5 128 0,-5 5 16 16,0 0-1856-16,0 0-368 0,0 0-80 0,0 0-16 15,0 0-1040-15,0 0-224 0,0 0-32 0,-2 8-16 16,-2 1-432-16,-1 1-96 0,-2-1-16 0,-2 2 0 15,-2 2-176-15,-1 0-144 0,-1 0 192 0,1 0-192 16,-3 0 144-16,0 1-144 0,0-1 0 0,1 0 144 16,0 0-144-16,3-2 0 0,3 0 0 0,0 0 0 15,-1-1 0-15,2 0 0 0,3 0 0 0,1-2 0 16,2-2 0-16,1-6 0 0,1 8 0 0,1-2 0 0,-2-6 0 0,7 6 0 16,0-2 0-16,2 0 0 0,2-1 0 0,2-1 0 15,2-1 0-15,1-1 0 0,2 0 0 0,0 1 0 16,2-1 0-16,2 0 0 0,0-1 0 15,1 0 0-15,1 0 0 0,1 0 0 0,-4 1-320 0,1 1 48 16,-4-1 16-16,0 1 0 16,-3 0-2560-16,1 1-512 0,-3 0-112 0</inkml:trace>
  <inkml:trace contextRef="#ctx0" brushRef="#br0" timeOffset="108237.722">17050 10469 23039 0,'-3'-11'2048'0,"-1"-1"-1648"0,2-4-400 0,0 2 0 0,-1-1 2560 0,-2-1 416 0,0-1 96 0,-2 1 0 0,0 1-1008 0,0 3-208 0,0 0-32 0,-2 0-16 16,1 2-784-16,-2 1-176 0,0-1-16 0,0 3-16 16,-2 2-336-16,0 0-64 15,0 4-16-15,1 1 0 0,0 0-208 0,0 3-64 0,1 2 0 0,0 4 0 16,0 2-128-16,-1 4 0 16,0 4 0-16,2 3 0 0,-2 1 0 0,2 6 0 0,-1 4 0 0,4 5 0 0,0 4 0 0,2 4-144 15,1 3 144-15,0 3 0 0,1 4-128 0,1 4 128 16,0-1 0-16,0 4 0 0,0 2-128 0,0-2 128 15,0-2 0-15,2-20 0 0,-1 3-384 0,0 0 48 16,0 0 0-16,0-1 0 16,0-3-1040-16,0-3-208 0,0-4-32 0,0-2-16 15,-1-6-992-15,-1-4-192 0,0-4-32 0</inkml:trace>
  <inkml:trace contextRef="#ctx0" brushRef="#br0" timeOffset="108427.678">16589 11234 26719 0,'-10'-9'1184'0,"6"3"240"0,0-2-1136 0,1 2-288 16,3 6 0-16,-2-8 0 0,2 8 1712 0,-1-8 272 15,1 8 64-15,3-6 16 0,-3 6-720 0,9-7-128 16,1 3-48-16,1-1 0 0,1 1-720 0,1 0-160 0,0-2-32 0,4-1 0 16,1 1-256-16,3-2 0 15,1 0 0-15,3 1 0 0,1-2 0 0,1 1 0 0,2-1 0 16,-1 1 0-1,-1-1-2176-15,3-1-384 0,1-2-64 0</inkml:trace>
  <inkml:trace contextRef="#ctx0" brushRef="#br0" timeOffset="108671.283">17286 10719 24879 0,'-10'-7'1088'0,"5"3"256"15,-3-3-1088-15,2 1-256 0,0 1 0 0,6 5 0 0,-5-4 4144 0,-2 2 768 16,-1 2 144-16,8 0 48 15,-7 6-3184-15,-1 2-640 0,0 2-128 0,2 4-32 16,-1 5-688-16,-1 4-144 0,-2 3-32 0,1 5 0 16,-1 3-256-16,1 3 0 0,0 4 0 0,1 1 0 0,2 0 0 0,0 2 0 15,2 2-176-15,3-13 176 0,-1 4 0 0,2 2 0 16,1-1 0-16,2 0 0 16,0-2-576-16,3-3 0 0,0-3 0 0,2-5 0 15,1-3-1504-15,1-4-304 0,1-6-64 0,1-5-16 16,0-2-1232-16,0-5-240 0</inkml:trace>
  <inkml:trace contextRef="#ctx0" brushRef="#br0" timeOffset="108972.111">17318 11168 10127 0,'-10'-2'448'0,"10"2"96"0,-7 0-544 0,1 0 0 0,6 0 0 0,0 0 0 15,0 0 5680-15,0 0 1024 0,0 0 208 0,0 0 32 16,0 0-4672-16,8-5-928 0,1 0-192 0,1 1-48 15,1-2-208-15,1 1-64 16,0-1 0-16,1 1 0 0,1-1-256 0,1 1-64 0,-2-1-16 0,0 2 0 16,1 1-256-16,1 2-48 0,-1 1-16 0,-1 0 0 15,-1 1-176-15,-2 3 192 16,-1 2-192-16,0 1 192 0,-1 2-192 0,0 1 128 16,0 1-128-16,2 1 128 0,-4 1-128 0,3 2 0 0,0 0 0 0,1 0 0 0,-2 0 0 0,3-1 0 15,1 0 0-15,0 0 0 16,-1 0 0-16,0 1 0 0,1 1 0 0,0-3-176 15,0-2-336-15,1-1-64 0,-1-3 0 0,0 0-16 16,-1-1-1280-16,0-3-256 0,0-3-48 0,-1-2-9200 16,0-2-1824-16</inkml:trace>
  <inkml:trace contextRef="#ctx0" brushRef="#br0" timeOffset="109205.202">17644 11009 21183 0,'0'0'944'0,"0"0"192"0,-3-7-912 0,-1 1-224 16,4 6 0-16,0 0 0 0,0 0 3088 0,0 0 576 15,0 0 112-15,0 0 32 0,0 0-1872 0,0 0-368 16,0 0-80-16,0 0-16 0,0 0-768 0,0 11-144 0,-2 2-48 0,-1 2 0 16,-3 3-256-16,0 3-64 15,-2 3-16-15,0 4 0 0,2 1-176 0,-3 3 0 0,0 0 0 0,1 3 128 16,0 2-128-16,1 1 0 0,1 1 0 0,3-2 0 31,0-1-1264-31,1-1-176 0,1-4-32 0,3-4-10288 0,0-4-2048 0</inkml:trace>
  <inkml:trace contextRef="#ctx0" brushRef="#br0" timeOffset="109623.206">17884 11255 11055 0,'0'0'976'0,"0"0"-784"0,0 0-192 0,-1 10 0 0,1-10 5056 0,0 10 960 16,0 1 192-16,0 0 32 0,1 0-3680 0,1 0-752 15,1 1-144-15,0 0-16 0,-3 0-784 0,3 3-160 16,-1 1-16-16,0 1-16 0,-1 0-352 0,0 1-64 16,-1 2 0-16,0-3-16 0,1 0-240 0,-1-4 144 15,0-2-144-15,0-2 128 0,0-9-128 0,-1 9 0 16,1-9 0-16,0 0 128 0,0 0-128 0,0 0 0 15,0 0 0-15,0 0 128 0,0 0-128 0,0 0 0 16,2-11 0-16,1 0-176 0,-1-1-48 0,1-1-16 16,0 1 0-16,0 0 0 0,1 0 0 0,2-1 0 15,-1 0 0-15,2 0 0 0,-1-2-32 0,0 2-16 16,1 1 0-16,1 1 0 0,-1 2 80 0,-1 0 16 16,0 2 0-16,-1 2 0 0,-5 5 192 0,0 0 0 15,9-2-160-15,-9 2 160 0,9 4 0 0,0 3 0 0,0 0 0 0,-3 3 0 16,0 1 0-16,0 1 0 0,1 1 160 0,-2 1-160 15,2 0 256-15,1 2-48 16,0-1-16-16,-1-5 0 0,0 2-64 0,-1 0-128 0,2 0 176 0,0-1-176 16,0-1 0-16,1-1 0 0,0-2 0 0,1-2 0 31,-1 0-1920-31,-2-3-400 0,1-3-80 0</inkml:trace>
  <inkml:trace contextRef="#ctx0" brushRef="#br0" timeOffset="109889.221">18309 10843 33231 0,'0'0'1472'0,"0"0"304"0,0 0-1424 0,7 3-352 0,0 0 0 0,0 2 0 0,0 0 1216 0,1 2 160 0,-1 0 32 0,2 0 16 0,1 2 48 0,0 3 0 16,-1 0 0-16,-1 3 0 0,0 1-416 0,0 4-80 15,1 2-16-15,-3 3 0 0,0 5-448 0,-1 1-80 16,-3 3-32-16,1 3 0 0,-2 2-256 0,-1 2-144 16,0 3 160-16,-2 2-160 0,-2 0 0 0,0 0 0 15,-3 0 0-15,0-1 0 16,-1-2-880-16,-2 0-272 0,0-3-48 0,-1-3-12544 16,-1-2-2512-16</inkml:trace>
  <inkml:trace contextRef="#ctx0" brushRef="#br1" timeOffset="121130.646">19000 14611 20271 0,'0'0'1792'0,"0"0"-1424"0,0 0-368 0,0 0 0 0,0 0 3056 0,0 0 528 0,0-5 128 0,0 5 0 0,0 0-1232 0,0 0-256 15,0 0-48-15,0 0-16 0,0 0-928 0,0 0-176 16,2 9-32-16,-2 1-16 0,-2 1-400 0,1 2-80 16,2 2-16-16,-1 2 0 0,0 1-304 0,0 2-64 15,0 1-16-15,0 0 0 0,-1-1-128 0,1 0 0 16,1-2 144-16,1-3-144 0,-2 0 0 0,0-1 0 15,0-2 0-15,0-1 128 0,1-1-128 0,1-2 0 16,-1-2 0-16,-1-6 0 0,0 0 0 0,0 0 144 16,0 0-144-16,5-6 0 0,1-3 224 0,-1-3-64 15,1-3-16-15,-1-3 0 0,1-1-144 0,-2 3 0 16,2-1 144-16,-1 0-144 0,1-1 0 0,0 1 0 16,1 0 0-16,-1 2 0 0,2-1 0 0,1-2 0 15,1 1 0-15,-3 3 0 0,2 3 0 0,1 2 0 16,-2 1 0-16,0 3 0 0,-1 2 0 0,2 4 0 0,0 1 0 0,0 3 0 15,-1 3 0-15,2 3 0 0,0 1 0 16,-1 4 0-16,0 1 0 0,-1 3 0 0,-1 1 0 0,1 2 0 16,-1 2 0-16,0 1 0 0,0 0 0 0,-2-4 0 15,2 3-240-15,0-1-16 0,0 1 0 0,0-2 0 32,-2-1-1920-32,1-1-384 0,-1-3-64 0</inkml:trace>
  <inkml:trace contextRef="#ctx0" brushRef="#br1" timeOffset="123866.046">18130 14291 29823 0,'0'0'1328'0,"0"0"272"0,0 0-1280 0,4-5-320 0,1 0 0 0,0 0 0 0,1-1 1024 0,-1 1 128 16,1-1 48-16,2 0 0 0,-2-2-128 0,2 0-32 15,1 1 0-15,1-2 0 0,-2-1-640 0,2 1-128 16,2 0-16-16,2 1-16 0,-1-2-112 0,3 1 0 0,-1 0-128 0,1 1 192 16,-1 2-192-16,1 0 128 15,-1 1-128-15,1 0 0 0,-1 4 0 0,0-1 0 0,-2-1 0 0,-2 1 0 16,-2 1 128-16,2-1-128 0,-1 1 0 0,-1 0 144 16,-1 1 112-16,0 0 0 0,-4 0 16 0,-4 0 0 15,5 4 192-15,1-1 48 0,-6-3 0 0,4 5 0 16,-1 3 48-16,-2 2 16 0,0 2 0 0,-1 1 0 15,0 0-176-15,-1 3-16 0,-2 3-16 0,0-1 0 16,0 2-208-16,0 1-32 0,-1 3-128 0,2-2 192 16,-1-1-192-16,1-1 0 0,2-1 128 0,0-2-128 15,2-1 0-15,0-1 0 0,1-1 0 0,2-2 0 16,0-2 0-16,2-2 0 0,0-1 0 0,2-4 0 0,-1-3 0 0,2-2 0 16,0-3 0-16,1-1 0 0,1-2 0 0,0-2 0 15,0-2 0-15,1-1 0 0,-2-3 128 0,1 0-128 16,-1-3 0-16,0 0 144 0,1 1-144 0,-1-1 0 15,0 0 0-15,-1 0 0 0,-1-1 0 0,-1 2 0 16,-2 2 0-16,-1 0 0 0,-2 1 0 0,0 1 0 16,0 0 0-16,-2 3 0 0,1 1 0 0,-2 1 128 15,-1 0-128-15,-1 1 0 0,-1 3 0 0,1 0 128 16,-1 1-128-16,3 4 0 0,0 0 128 0,0 0-128 16,0 0 128-16,0 0-128 0,-4 6 208 0,0 2-32 15,1 2-16-15,1 2 0 0,1 2-160 0,1 3 160 16,0 2-160-16,1 4 160 0,1 2-160 0,2 6 0 15,2 4 144-15,2 5-144 0,-1 4 0 0,2 2 128 16,1 4-128-16,2 8 0 0,-2 1 0 0,-1-3 0 16,-2 2 0-16,3 0 128 0,-1-1-128 0,-1-2 0 0,0-2 128 15,-3-3-128-15,1-3 0 0,-3-1 128 16,0-6-128-16,-2-1 0 0,-2-4 128 0,0-9-128 0,-1 0 160 16,-1-2-160-16,-2-3 128 0,0 0-128 15,-4-5 0-15,-1-2 144 0,-1-1-144 0,-7 0 0 0,0-3 0 0,-2-3-176 16,-2 0-16-16,3-3 0 15,-3 0 0-15,2-2 0 0,1-1 192 0,0 0-160 0,1 0 160 0,2-1-160 16,1 0 0-16,2-1 0 0,2-1 0 0,2 0 0 16,2-1-1312-16,1 1-256 0,1 0-48 0,5 2-11120 15,-1-5-2224-15</inkml:trace>
  <inkml:trace contextRef="#ctx0" brushRef="#br1" timeOffset="125183.543">19492 14169 11055 0,'0'0'976'0,"0"0"-784"0,0 0-192 0,-5 0 0 0,5 0 4112 0,0 0 784 0,-5 2 160 0,5-2 16 0,0 0-1904 0,0 0-384 0,0 0-80 0,0 0-16 16,0 0-704-16,0 0-128 0,0 0-48 0,0 0 0 15,0 0-704-15,0 0-144 0,0 0-16 0,0 0-16 0,0 0-288 0,0 0-64 16,0 0-16-16,0 0 0 0,8 3-256 0,-1-1-48 16,1-1-16-16,2 0 0 0,1 1-240 0,2-1 144 15,0 0-144-15,2 2 128 0,0-2-128 0,4 1 0 16,-4 0 0-16,4-1 0 0,-2-2 0 0,2 1 0 16,1 0 0-16,0 0 0 15,0-1-784-15,-2-1-96 0,-1 0-16 0,-1-1 0 16,-1 1-1456-16,-1 1-288 0,-2 0-64 0,-1 0-16208 0</inkml:trace>
  <inkml:trace contextRef="#ctx0" brushRef="#br1" timeOffset="125398.129">19618 14356 39855 0,'-14'7'1760'0,"9"-4"368"0,-1-1-1696 0,2 1-432 0,-1-1 0 0,5-2 0 15,0 0 1088-15,0 0 144 0,0 0 32 0,0 0 0 16,0 0-112-16,6 2-32 0,0-1 0 0,4-1 0 16,1-1-624-16,4-1-128 0,-1 0-32 0,3-3 0 15,3 1-176-15,0-2-32 0,2 0-128 0,-1-2 192 16,-1 0-192-16,-2 2 0 0,2-1 0 0,-1 0 0 31,-1 1-1536-31,-1 0-320 0,-1 2-48 0,-1 1-18384 0</inkml:trace>
  <inkml:trace contextRef="#ctx0" brushRef="#br1" timeOffset="127251.612">20498 11592 4607 0,'0'0'192'0,"0"0"64"0,0 0-256 0,0 0 0 0,0 0 0 0,0 0 0 0,0 0 4288 0,0 0 800 0,13-9 160 0,-13 9 48 15,0 0-2208-15,0 0-432 16,0 0-96-16,0 0 0 0,0 0-512 0,0 0-80 0,0 0-32 0,-4-6 0 0,4 6-528 0,-5-5-96 16,-1 2-32-16,1 1 0 0,-1-1-528 15,0 2-112-15,-3 0-32 0,1 1 0 0,-4 1-272 16,1 0-48-16,-1 1-16 0,-1 1 0 15,3 1-144-15,-4 2-128 0,-3-2 192 0,-1 2-192 16,2-1 160-16,-1 3-160 0,1 0 128 0,-1 0-128 0,2 0 0 16,-1 2 0-16,-1-2 128 0,0-1-128 0,2 1 0 0,0-1 0 15,0-1 0-15,2 1 0 0,1-1 0 0,1 1 0 16,1 0 0-16,4-1 0 0,-2 0 0 0,2-2 128 16,1-2-128-16,5-2 128 0,0 0-128 0,-5 7 192 15,1 1-192-15,4-8 192 0,-1 7-192 0,1 2 0 16,0 1 144-16,1 1-144 0,-2 0 128 0,2 2-128 15,1 4 160-15,2 0-160 0,-2 2 192 0,1 2-48 16,0 1-16-16,2 15 0 0,-2 0 16 0,-1 1 0 16,2 3 0-16,-4 3 0 0,0 3-16 0,1-11 0 15,-1 7 0-15,0 6 0 0,0 4-128 0,-1 4 160 16,-2 3-160-16,1 6 160 0,0 2-160 0,0 3 128 0,-2 0-128 0,2 3 128 16,0 1-128-16,1 2 0 15,-3 2 144-15,1-1-144 0,2-1 0 0,-1 0 144 0,0 0-144 0,1 1 0 16,-1 1 144-16,0 0-144 0,1-5 0 15,0 0 144-15,0-1-144 0,1-1 0 16,1 1 144-16,1-4-144 0,0-2 0 0,0-2 128 0,0-2-128 0,0-2 0 16,0 1 0-16,2-15 0 0,-2 1 0 0,0-1 128 15,0-1-128-15,-1-1 0 0,0 1 0 0,1 2 128 16,-2 0-128-16,0 14 0 0,0-3 0 0,0-5 0 16,-2-4 0-16,1-2 0 0,-1 3 0 0,1-3 0 15,0-1 0-15,0 2 128 0,-1 0-128 0,2 0 0 16,0-4 0-16,1-1 0 0,0-3 0 0,-1 0 0 0,2-5 0 0,0 1 0 15,0-2 0-15,0 0 0 0,0 0 0 0,0 2 0 16,0 0 0-16,-1-2 0 0,3-1 0 0,-3-7 0 16,0-2 0-16,1 1 0 0,0 0 0 0,-1-1 0 15,0 0 0-15,0 2 0 0,1-3 0 0,-1 6 0 16,-1-2 0-16,0 0 128 0,0-1-128 0,0-1 0 16,-1-1 0-16,1-2 0 0,1-1 0 0,0 0 0 15,0 1 0-15,0-1 0 0,0 0 0 0,-1 0 0 16,-1-1 0-16,1-1 128 0,1 0-128 0,0-2 0 15,-1 2 0-15,0-1 0 0,-1-1 0 0,-1 2 128 16,0-2-128-16,-1-1 0 0,1 0 0 0,0 1 144 16,1-2-144-16,-1 1 0 0,0-1 160 0,-1 2-160 15,1-3 128-15,0 0-128 0,1 0 128 0,0-2-128 16,-1 0 128-16,-1 0-128 0,1 2 144 0,0-1-144 16,0-1 160-16,0 0-160 0,0 2 144 0,1-3-144 15,-1 0 128-15,-1-1-128 0,2 1 160 0,1-2-160 0,-4-1 192 0,2-1-192 16,1 2 176-16,-1-1-176 0,-2-1 160 0,1 0-160 15,2-1 144-15,0 2-144 0,0-2 128 0,0-1-128 16,-1 1 144-16,1 2-144 0,-3-2 160 0,3 1-160 16,-1-1 160-16,1 1-160 0,1 0 160 0,-2-1-160 15,1-1 144-15,1 2-144 0,-1-1 128 0,-1-1-128 16,2 0 128-16,-2-1-128 0,1 1 128 0,1-6-128 16,0 5 128-16,-1 1-128 0,0-1 128 0,1 2-128 15,0-2 0-15,0 1 0 0,0-1 128 0,0 1-128 16,0 0 0-16,0-6 0 0,-1 6 0 0,1-1 0 15,0-5 128-15,0 6-128 0,-1-2 0 0,1-4 128 16,0 7-128-16,0-7 0 0,0 5 144 0,0 1-144 0,0-6 128 0,0 4-128 16,0-4 128-16,0 6-128 0,0-6 128 0,0 5-128 15,0-5 128-15,0 0-128 16,0 5 128-16,0-5-128 0,0 0 128 0,1 5-128 0,-1-5 0 0,0 0 128 16,0 0-128-16,0 0 0 0,6 4 0 0,0 0 0 15,-2-2 0-15,2 0 128 0,2-1-128 0,-1 2 0 16,2-2 0-16,1-1 0 0,2 0 0 0,-1 0 0 15,1-2 0-15,2-1 0 0,1 1 0 0,0 1 0 16,1-1 0-16,1 0 0 0,-1-1 0 0,0 1 0 16,2 0 0-16,3 1-128 0,-2 0 128 0,2 1 0 15,-2 0 0-15,1 0 0 0,1 0 0 0,0 2-160 16,0-1 160-16,-1 0 0 0,0 1-144 0,0 1 144 16,-1-1 0-16,1 1-144 0,-3-1 144 0,0 3-128 15,-2-2 128-15,-3 0-128 0,-1 1 128 0,0-1 0 0,-3 0 0 0,0-1-128 16,-3 1 128-16,-2 0 0 15,-3-3 0-15,0 0 0 0,0 0 0 0,0 0-160 16,0 0 160-16,0 0-160 0,0 0-32 0,0 0 0 0,0 0 0 0,0 0 0 16,0 0-144-16,0 0-48 15,0 0 0-15,0 0 0 16,0 0-848-16,4-4-176 0,0-1-48 0,-1 1 0 0,0-1-2560 16,1 0-512-16</inkml:trace>
  <inkml:trace contextRef="#ctx0" brushRef="#br1" timeOffset="136174.233">20588 11880 19343 0,'9'-16'1728'0,"-9"16"-1392"0,-1-5-336 0,1 1 0 0,0 4 2384 0,0 0 416 0,-2-9 80 0,2 9 0 16,0 0-272-16,0 0-64 0,0 0-16 0,0 0 0 15,0 0-1248-15,0 0-240 0,0 0-48 0,0 0-16 16,0 0-304-16,-1 10-64 0,0 2-16 0,1-2 0 16,0 2-288-16,0 1-64 0,0 3-16 0,2 6 0 0,0-1-224 0,1-1 128 15,-1 0-128-15,0-5 0 0,0-1 0 0,1 7 128 16,1-4-128-16,0 0 0 0,2-1 0 0,-1-2 0 15,1-5 0-15,-2-3 0 0,4-2 0 0,-2 0 128 16,1-3-128-16,5-2 0 0,0-3 0 0,0 0 144 16,-1-4-144-16,-2 2 128 0,0-2 0 0,0-2 0 15,-1 0 0-15,6-6 0 0,-3 0 0 0,-5 5 0 16,1-1 0-16,2-5 0 0,-3-1-128 0,-1 8 192 16,-1-1-192-16,-1 0 192 0,-2 0-16 0,1 0 0 15,-2 0 0-15,0 1 0 0,-2 0 144 0,1-2 16 16,-1 3 16-16,2 9 0 0,-4-5 0 0,4 5 0 15,0 0 0-15,0 0 0 0,0 0-96 0,-4 4-32 0,1 3 0 0,-1 7 0 16,3 2-224-16,-2-4 0 16,3 2 0-16,3 12 0 0,-3 3 0 0,2 4 0 15,2 4 0-15,1 4 0 0,-1 3 0 0,2 3 0 0,-1 3 0 0,1-3 0 16,0-4 0-16,-1-2 0 16,-2-3 0-16,0 0 0 0,-1-3 0 0,1-3 0 15,-2-6 0-15,-2-2 0 0,-1-3 0 0,2-3 0 0,0-3 0 0,-1-5 0 16,-1 1 128-16,-3 2-128 0,-3-2 0 0,-1-2 0 15,-2-2 144-15,0-2-144 0,-4-1 128 0,5-3-128 16,-1 0 0-16,-1-1 0 0,-1 0 0 0,-2-1 0 16,1-2 0-16,-8 0-144 0,1 0 144 0,3 0-160 15,4-2 16-15,1 2 0 0,1 1 0 0,5-1 0 16,3 1-128-16,4 2-32 0,0 0 0 0,0 0 0 31,-5-5-848-31,5 5-192 0,5-6-16 0,1-3-16 0,4 1-848 0,0 1-160 0,3-1-48 0,7-4-14944 16</inkml:trace>
  <inkml:trace contextRef="#ctx0" brushRef="#br1" timeOffset="136807.955">21028 12138 11055 0,'0'0'976'0,"0"0"-784"0,3-9-192 0,-2 1 0 0,-2 0 3568 0,1 2 656 16,0 6 144-16,0 0 32 0,-1-9-1392 0,1 2-256 16,0 7-64-16,0 0-16 0,0 0-832 0,0 0-176 15,0 0-16-15,0 0-16 0,0 0-464 0,0 0-80 16,0 0-32-16,0 0 0 0,0 0-432 0,0 0-96 0,-2 12-16 15,0 2 0-15,1 1-144 0,1-3-48 0,0 1 0 0,0 4 0 16,1 2-128-16,1 0-48 0,-2 2 0 0,1 9 0 16,1-3-144-16,0-2 128 0,-1-4-128 0,0-8 128 15,0 0-128-15,3 3 0 0,-1-2 0 0,-1-3 128 16,1-3-128-16,-3-8 0 0,0 0 0 0,0 0 128 16,4 5-128-16,-4-5 128 0,0 0-128 0,0 0 128 15,0 0 0-15,0 0-128 0,0 0 192 0,3-5-64 16,0 0 0-16,0-2-128 0,-3 0 192 0,0-5-64 15,-2-1-128-15,2 2 128 0,2 2-128 0,-2-4 128 16,0-1-128-16,1 0 0 0,-1-2 0 0,2 2 0 16,0 0 0-16,0 0 0 0,-1-1 0 0,3 2 0 0,2 1 0 0,1 1 0 15,-4 1 0-15,2 0 0 0,0-1 0 0,1 1 0 16,-1 1 0-16,2 1 0 0,-1 0 0 0,0 2 0 16,0 2 0-16,-6 4 0 0,7-4 0 0,-7 4 0 15,9-3 0-15,-9 3 0 0,7 2 0 0,-7-2 128 16,8 6-128-16,-1 3 128 0,-2 0 16 0,1 1 0 15,-3 1 0-15,-1-1 0 0,0 1 0 0,2 6 0 16,-2 1 0-16,-1-5 0 0,0-1-144 0,0 10 128 16,0 0-128-16,0-8 128 0,-1 2-128 0,2 6 0 15,-1-2 0-15,0-3 0 0,-1-1 0 0,1-3 0 16,0-2 0-16,1-1 0 0,-2-10 0 0,2 6 0 16,-2-6-144-16,6 7 144 15,-6-7-1072-15,0 0-96 0,0 0-32 0,11-1 0 16,-2-3-960-16,-1-1-192 0,-1-3-32 0,1-3-10496 0,-1 0-2096 0</inkml:trace>
  <inkml:trace contextRef="#ctx0" brushRef="#br1" timeOffset="137043.376">21446 12089 11967 0,'0'0'1072'0,"0"0"-864"0,1-9-208 0,1 3 0 0,-2 6 4880 0,3-7 944 0,-3 7 176 0,0 0 32 0,0 0-2512 0,0 0-512 16,0 0-112-16,0 0-16 0,0 0-1232 0,0 0-256 16,7 7-48-16,-3 3-16 0,-3 1-560 0,0 1-96 15,0 1-32-15,1 1 0 0,-1 2-416 0,-1 0-96 16,0 2 0-16,0 0-128 0,1 3 0 0,0 1 0 16,-1 1 0-16,1 1 0 15,0-1-608-15,0 0-224 0,0 1-64 0,-1-1 0 16,-1-1-2800-16,-1 0-560 0</inkml:trace>
  <inkml:trace contextRef="#ctx0" brushRef="#br1" timeOffset="137625.604">21090 13411 26719 0,'0'0'1184'0,"0"0"240"0,0 0-1136 0,0 0-288 0,-4 1 0 0,4-1 0 0,-6 2 3248 0,6-2 592 15,0 0 112-15,-3 5 16 0,3-5-2176 0,-2 7-448 0,1-2-96 0,0 4-16 16,1-9-880-16,1 7-176 16,1-1-48-16,1 4 0 0,-1 0-128 0,3-1 0 0,-1-2 0 0,2 2 0 15,-2 1-2880 1,-1-1-576-16</inkml:trace>
  <inkml:trace contextRef="#ctx0" brushRef="#br1" timeOffset="137804.795">21113 13934 42671 0,'-14'2'1888'0,"7"0"400"0,7-2-1840 0,0 0-448 16,0 0 0-16,0 0 0 0,0 0 448 0,0 0-16 16,0 0 0-16,0 0 0 0,9 7-128 0,-2-4-32 15,-7-3 0-15,8 3 0 16,0 2-1360-16,4 4-288 0,-2 1-48 0,-1 1-17232 15</inkml:trace>
  <inkml:trace contextRef="#ctx0" brushRef="#br1" timeOffset="137952.712">21169 14361 44287 0,'-15'4'1968'0,"6"-1"400"0,2 1-1904 0,7-4-464 16,0 0 0-16,0 0 0 0,0 0 544 0,0 0 16 15,0 0 0-15,0 0 0 0,0 0-288 0,5 6-48 16,2 1-16-16,0-2-14048 16,2 0-2816-16</inkml:trace>
  <inkml:trace contextRef="#ctx0" brushRef="#br1" timeOffset="138926.932">20666 16347 36447 0,'-8'-11'1616'0,"4"7"336"0,1-2-1568 0,1-1-384 0,1-1 0 0,0 0 0 0,-1 3 1760 0,1-1 272 0,0 1 48 0,-1 0 16 0,1 2-464 0,1 3-96 15,0 0 0-15,0 0-16 0,0 0-752 0,0 0-160 16,0 0-32-16,0 0 0 0,0 10-144 0,0 2-48 16,0 2 0-16,0 4 0 15,0 1-192-15,-1 2-64 0,0 1 0 0,1 1 0 0,-1 0-128 0,0 1 0 16,0 0 0-16,1 0 128 0,1 1-128 0,0-2 0 15,1 0 0-15,0-2 0 0,2-2 0 0,0-1 0 16,2-4 0-16,0 0 0 0,0-6 0 0,0-1 0 16,2-2 0-16,0-2 0 0,1-4 0 0,-2-3-144 15,1-2 144-15,0-3-208 0,-1-4 48 0,1-2 16 16,0-1 0-16,-1-2 0 0,1-2 144 0,0 1-192 16,-2-2 192-16,1 0-192 0,0 0 192 0,-2 1 0 15,0 1 0-15,-1 2-128 0,0 0 128 0,1 2 0 16,-2 2 0-16,0 2 0 0,-2 2 0 0,2 2 0 15,-3 7 0-15,0 0 0 0,0 0 0 0,0 0 0 0,0 0 0 0,3 11-128 16,-3 4 128-16,2 2 0 16,1 3 0-16,2 4-128 0,-2 5 128 0,3 3 0 0,0 3 0 15,1 5-128-15,3 5 128 0,1 3 0 16,1 0 0-16,-1 1 0 0,0-1 0 0,0 0 0 0,0-2 0 0,-1 0 0 16,-1 0 0-16,-2-1 0 0,-1-3 0 0,-1-2 0 15,-3-5 0-15,-2-3 0 16,-2-5 0-16,-1-3 128 0,-3-2-128 0,-1-3 144 0,-4-2-144 0,-1-4 160 15,-3-1-160-15,-1-2 0 0,0-2 144 0,-1-3-144 0,-2-2 0 0,0-2 0 16,0 1 0-16,0-4-128 0,1 0 128 0,-1 1-208 16,-1-3 80-16,1-1 128 0,0 1-176 0,3-2 176 15,2 2-128-15,1-3 128 0,4 1-320 0,1-1 32 16,2 1 0-16,4-1 0 16,2-1-960-16,3 0-192 0,3-2-32 0,3-4-16 15,4 0-928-15,0-2-176 0,3-3-32 0,0-1-14816 0</inkml:trace>
  <inkml:trace contextRef="#ctx0" brushRef="#br1" timeOffset="139359.839">21084 16665 41055 0,'0'0'1824'0,"0"0"368"0,0 0-1744 0,0 0-448 0,0 0 0 0,0 0 0 0,0 0 1216 0,0 0 144 15,0 9 48-15,2-1 0 0,-2-2-432 0,1 3-80 16,2 0 0-16,1 2-16 0,-1 1-384 0,0 0-80 16,0-1-16-16,2 1 0 0,-2 4-112 0,2-2-32 0,-3-1 0 0,0 0 0 15,0 0-128-15,-2 0-128 16,0-2 144-16,0 0-144 0,0-3 128 0,0 0-128 0,-2-1 0 0,1-1 144 16,0 0-144-16,1-6 0 0,0 0 0 0,0 0 128 15,0 0-128-15,0 0 128 0,0 0-128 0,0 0 128 16,0 0-128-16,0 0 0 0,-2-8 0 0,2-2 0 15,1 0 0-15,1-2 0 0,1-2 0 0,2-3 0 16,0 0 0-16,2-1 0 0,-1 1 0 0,2-2 0 16,-1 0 0-16,0 2 0 0,0 0 0 0,-1 2 0 15,1 0 0-15,0 2 0 0,-2 3 0 0,0 3 0 0,0 1 0 0,1 2 0 16,-6 4 0-16,6-1 0 0,-6 1 0 0,7 5 0 16,-2 2 0-16,1 0 0 0,-2 4 0 0,2 3 0 15,-1 0 160-15,0 1-160 16,-1 1 128-16,0 0-128 0,1 1 0 0,-1-1 0 0,1 0 128 0,-1-1-128 15,-1 0 0-15,-1 1 0 0,-2-3 0 0,3 0 0 16,-1 0-176-16,0-1 176 16,0-2-1552-16,2-1-208 0,-2-2-32 0,-2-7-16 15,0 0-2288-15,0 0-464 0</inkml:trace>
  <inkml:trace contextRef="#ctx0" brushRef="#br1" timeOffset="139643.449">21520 16352 1839 0,'0'0'160'0,"0"0"-160"0,0 0 0 0,0 0 0 0,0 0 8752 0,0 0 1712 16,0 0 352-16,0 0 64 0,0 0-7360 0,0 6-1472 0,3 3-304 0,0 0-48 15,-1 2-736-15,1 1-128 0,1 2-48 0,-1 2 0 16,-1 0-192-16,0 3-32 0,1 3-16 0,-1 1 0 15,1 2-288-15,-2 3-64 0,1 0-16 0,1 3 0 16,-1 1-176-16,0 1 0 0,0-2 0 0,0-1 0 16,-1-1 0-16,1 0 0 0,-2-5 0 0,0-1 0 15,0-1-928 1,-2-2-112-16,1-2-32 0,0-4 0 0,0-2-928 0,1-2-192 0,0-2-48 16,0-3 0-16,0-5-2304 0,0 0-480 0</inkml:trace>
  <inkml:trace contextRef="#ctx0" brushRef="#br1" timeOffset="140060.449">21782 16464 20271 0,'0'0'896'0,"2"-5"192"0,1 1-880 0,0 0-208 16,0-1 0-16,0 1 0 0,1-2 4048 0,0 2 768 15,-4 4 160-15,3-4 16 0,-3 4-2128 0,0 0-432 16,0 0-96-16,0 0-16 0,0 0-896 0,0 0-176 16,0 0-32-16,0 0-16 0,0 0-416 0,0 0-80 15,-1 7 0-15,-2 3-16 0,-2 1-368 0,-2 0-64 16,-2 1 0-16,0 1-16 0,-1 1-240 0,1 0 176 0,-5 1-176 0,1 0 160 16,1-1-160-16,-1 0 0 15,2-1 144-15,-1 1-144 0,1-1 0 0,1 0 0 16,1 1 0-16,2 0 128 0,0-1-128 0,1-2 0 15,1 0 0-15,1-1 0 0,4-3 0 0,-1 1 0 0,1-1 0 16,1-1 0-16,-1-6 0 0,4 6 128 0,0 0-128 0,2-1 0 16,-1-1 144-16,2 1-144 0,2 0 192 0,-1 1-192 0,2-2 160 0,1 1-160 15,1 0 128-15,0 0-128 0,1 1 0 0,-1-1 0 16,1-1 0-16,0 0 0 0,1 3 0 0,2-1 128 16,-2 0-128-16,0 0 0 0,0 3 0 0,-1 0 0 15,-1 0-144-15,0 0 144 16,0-1-1552-16,0 2-208 0,0 2-32 0,0-1-21008 15</inkml:trace>
  <inkml:trace contextRef="#ctx0" brushRef="#br1" timeOffset="141644.843">21968 11635 19343 0,'0'0'848'0,"0"0"192"0,0 0-832 0,0 0-208 0,1-2 0 0,-10 2 0 0,9 0 2880 0,-7 2 544 0,7-2 96 0,0 0 32 0,0 0-1216 0,0 0-240 16,0 0-48-16,0 0-16 0,0 0-1136 0,0 0-208 15,10 4-48-15,1 0-16 0,1-1-80 0,1-2-16 16,2 0 0-16,3-1 0 0,2 0-224 0,1 0-48 15,-1-1-16-15,2 0 0 0,0-1-112 0,2 1 0 16,0-1-128-16,1 0 192 0,0 0-192 0,1 0 0 16,-1-1 128-16,0 0-128 0,1 1 176 0,-2 0-16 15,0-1 0-15,-1 0 0 0,-2 1-160 0,0 0 0 16,-4 1 0-16,0-1-176 0,-2 0 176 0,-1-1 192 16,-2 1-32-16,-1 1-16 0,-1 0 80 0,-2 0 16 15,-8 1 0-15,9 0 0 0,-1 1 64 0,-2 1 16 16,-6-2 0-16,9 6 0 0,-2 0-32 0,-2 4 0 15,1 1 0-15,-1 2 0 0,0 2-64 0,-1 1-16 0,-1 2 0 0,3 3 0 16,-2 2-32-16,-1 4-16 16,-1 4 0-16,-1 4 0 0,-1 4-16 0,0 7 0 15,-1 3 0-15,-1 9 0 0,-1 3-144 0,0 5 128 16,0 4-128-16,1 1 128 0,-1 2-128 0,1 4 0 0,1 1 0 0,0 0 128 16,0-1-128-16,0 2 0 15,1 0 0-15,1 3 0 0,-1 2 0 0,0 1 0 16,0-1 128-16,0 0-128 0,0 2 0 0,3-1 0 0,-1 0 0 0,1-3 128 15,-2-3-128-15,0-1 0 0,-1-1 144 0,2-2-144 16,-1-2 128-16,0-1-128 0,0-2 128 0,1-2-128 16,1-1 0-16,-1-21 144 0,-2 3-144 0,1 26 0 15,1-6 128-15,1-7-128 0,-1-1 0 0,0-22 0 16,1 5 144-16,-1 3-144 0,0-1 0 0,2 1 144 16,-2 2-144-16,1-3 160 0,1-1-160 0,-1 1 160 15,1-2-32-15,0 0-128 0,-1 0 192 0,-1-2-64 0,-2-1 0 0,0 0-128 16,0 0 192-16,0-1-64 0,0-3 0 0,1-1-128 15,0 1 192-15,0-2-64 0,-1-1-128 0,-1 1 192 16,0-1-192-16,-1-1 192 0,0-1-192 0,0 1 192 16,-2-1-192-16,2 0 192 0,0 0-192 0,0-1 192 15,-2-4-192-15,1 1 192 0,0-2-192 0,1 2 160 16,-2-3-160-16,2 0 160 0,0 0-160 0,1 2 0 16,-1-2 144-16,0 0-144 0,-1 0 0 0,1-1 128 15,0 1-128-15,-2-1 0 0,2 1 0 0,0-1 0 16,0 1 0-16,0 0 128 0,-1 1-128 0,1-3 0 15,0-1 0-15,0-1 0 0,1 0 0 0,0-2 128 16,-2 0-128-16,1 0 0 0,1-1 128 0,1 1-128 16,-2 0 160-16,2 0-160 0,-2-3 160 0,1-1-160 15,0 0 160-15,-1-1-160 0,1 3 160 0,-1-3-160 0,1 0 160 0,0 0-160 16,0 1 128-16,0-2-128 0,0 0 0 0,0 1 144 16,-1 0-144-16,0-2 0 15,1-1 0-15,0 0 128 0,0 0-128 0,0-1 0 0,1 0 0 0,-1-2 128 16,0 1-128-16,0 0 0 15,-1 0 144-15,1-2-144 0,1 2 0 0,-2-2 0 0,1-1 0 0,0 1 128 16,1 0-128-16,0-1 0 0,-1 2 0 0,0 0 0 16,0-1 0-16,0 1 0 0,-1 0 0 0,1-1 0 15,0 2 0-15,0-1 0 0,0 0 0 0,0 0 0 16,0 0 0-16,1 0 0 0,-1 0 0 0,0-1 0 16,0 0 0-16,1-1 0 0,-2 2 0 0,1-1 0 15,0-2 0-15,1-5 0 0,-1 7 0 0,1-7 0 0,-1 5 0 16,1-5 0-16,0 0 0 0,0 6 0 15,0-6 0-15,0 0 0 0,0 0 0 0,0 0 0 0,0 0 0 16,0 0 0-16,0 5 0 0,0-5 0 0,0 0 0 0,0 0 0 16,0 6 0-16,0-1-128 0,0 1-48 0,0-6 0 15,0 0 0-15,0 0 0 16,-2 6-720-16,1 0-128 0,0-1-48 0,0 1 0 16,1-6-1648-16,0 5-336 0,0 1-64 0</inkml:trace>
  <inkml:trace contextRef="#ctx0" brushRef="#br1" timeOffset="142328.696">22212 17108 2751 0,'0'0'128'0,"0"0"16"0,0 0-144 0,0 0 0 0,-4 3 0 0,4-3 0 16,-6 3 7856-16,6-3 1536 0,0 0 304 0,0 0 64 0,0 0-5792 0,0 0-1152 15,-6 2-224-15,6-2-48 0,0 0-944 0,0 0-192 16,0 0-48-16,0 0 0 0,0 0-464 0,0 0-112 15,0 0-16-15,0 0 0 0,0 0-208 0,0 0-48 16,0 0-16-16,4 1 0 0,3-1-256 0,0 0-48 16,1-1-16-16,2 0 0 0,0-1 272 0,1 0 48 15,1-1 16-15,0 1 0 0,0 0-384 0,0 0-128 16,0-1 0-16,1 0 0 0,-1 0 0 0,1 1 0 0,-1 0 0 0,0 1 0 16,0 1 0-16,-1 0 0 15,0-3 0-15,-2 2 0 0,0-1 0 0,-2 0 0 0,1 0 0 0,-1-1 0 16,0 1 0-16,0 0 0 15,-1 0 0-15,-1 0 0 0,2-1 0 0,-2 1 0 16,1-1 0-16,-2 1 0 0,-4 2 0 0,0 0 0 16,6-2 0-16,-6 2 0 0,0 0 0 0,0 0 0 0,4-3 0 0,-4 3 0 15,0 0 0-15,0 0 0 0,4 0 0 0,-4 0 0 16,0 0 0-16,0 0 0 0,0 0 0 0,0 0 0 16,0 0 0-16,0 0 0 0,6-2 0 0,-6 2 0 0,0 0 0 0,0 0 0 15,4-2 0-15,-4 2 0 16,6-3-496-16,-6 3-32 15,0 0-16-15,5-4 0 16,-5 4-736-16,6-3-128 0,-1 0-48 0,1 1-14544 0,-6 2-2928 0</inkml:trace>
  <inkml:trace contextRef="#ctx0" brushRef="#br0" timeOffset="179304.434">8404 11725 31743 0,'0'0'2624'0,"0"0"512"0,0 0 128 16,0 0 0-16,0 0-1024 0,0 0-224 0,0 0-32 0,0 0-16 0,0 0-736 0,0 0-144 0,0 0-16 0,0 0-16 0,0 0-480 0,10-4-112 0,-10 4-16 0,7-3 0 0,0 1-208 0,1 0-48 15,-1 1-16-15,2 0 0 0,0-1-176 0,2 1 0 16,0-2 0-16,1 1 0 0,1 0 0 0,2 0 0 16,-1-2 0-16,1 2 0 0,3-1 0 0,-1 0-144 15,2-1 144-15,9-1-208 16,-4 0-1136-16,1 2-240 0,2 0-32 0,-3 0-16 15,0-1-1872-15,-2 2-368 0,-1 0-80 0</inkml:trace>
  <inkml:trace contextRef="#ctx0" brushRef="#br0" timeOffset="179704.424">8927 11210 36735 0,'0'0'1632'0,"0"0"336"0,0 0-1584 0,0 0-384 16,0 0 0-16,0 0 0 0,0 0 1712 0,0 0 256 15,0 0 48-15,0 0 16 0,0 0-624 16,0 0-128-16,0 0-32 0,0 0 0 0,11 2-576 0,0 1-112 16,-1-2-32-16,2 0 0 0,2-1-160 0,-1 0-48 15,0 0 0-15,2-1 0 0,3-1-192 0,1-1-128 16,0 1 160-16,2 0-160 0,1-1 0 0,1-1 128 16,3 2-128-16,-2-1 0 0,0 0 0 0,1-1 0 15,1 2 0-15,-1 0 0 0,-2-3 0 0,-1 2-240 16,-1 0 80-16,-1 0 16 15,-3 0-976-15,1 1-192 0,-3 0-32 0,-1 1-16 16,-2-1-1024-16,-2 2-208 0,-2 0-32 0,-8 0-15408 0</inkml:trace>
  <inkml:trace contextRef="#ctx0" brushRef="#br0" timeOffset="180304.368">9077 11300 21183 0,'-17'-1'1888'0,"8"0"-1504"0,-1 0-384 0,2-1 0 16,-1 0 3280-16,9 2 592 0,0 0 112 0,0 0 32 16,-8-7-1296-16,8 7-256 0,-3-10-48 0,0 3-16 15,3 7-832-15,3-8-160 0,-2 0-48 0,4 2 0 0,-1 0-576 16,3 1-112-16,-1 0-32 0,2 2 0 0,1 0-240 0,0 0-48 16,-2 2-16-16,1 1 0 0,1 2-160 0,0 2-48 15,-2 0 0-15,2 1 0 0,1-1-128 0,1 3 0 16,-1 1 0-16,2 1 0 0,0-1 0 0,1 1 0 15,-1-1 0-15,2 2 0 0,-2 1 0 0,1-1 0 16,2 0 0-16,-3 0 0 0,2-1-224 0,-2 1 32 16,-2 0 0-16,1 1 0 0,0 1-16 0,-3 1 0 15,-2 0 0-15,-2 0 0 0,1 2-48 0,-4-1-16 16,-3 1 0-16,-3 2 0 0,-1 0 272 0,-2 2 0 16,-5-1-128-16,-2 2 128 0,0 0 0 0,-3 1 0 15,-3-1 0-15,1 2 0 0,-2 1 0 0,6-6 0 16,-5 1 0-16,0 2 0 0,-1 0 0 0,-1 3 176 15,1 1-176-15,0 1 160 0,0-1 64 0,1-1 16 16,3-1 0-16,0 0 0 0,2-2 0 0,1-2 0 16,3 1 0-16,2-2 0 0,1-2-32 0,2-2 0 15,0-1 0-15,3-2 0 0,0-1-64 0,4-1-16 16,-3-2 0-16,3 1 0 0,0-7 0 0,3 5 0 0,-3-5 0 0,4 5 0 16,0-2 0-16,3-1-128 15,0 0 192-15,2 0-64 0,1-2 0 0,2 0-128 0,3 0 192 0,-1-2-64 16,2 1-128-16,3 0 128 15,1 1-128-15,2 0 128 0,2 0-128 0,0 0 0 0,3 0 0 0,0 1 0 16,2 0 0-16,-1 1 0 0,2-1 0 0,0 0 0 16,-1 0 0-16,1 0 0 0,-1 0 0 0,13-1 0 15,-4 0 0-15,-3 0-256 0,-3 1 64 0,-2-1 16 16,-3 0-256-16,-2 0-48 0,-3-1-16 0,-4 1 0 16,-1-1-720-16,-2 0-160 0,-2 0-32 0,-3 0 0 15,-2-2-752-15,-8 3-144 0,0 0-48 0,0 0-16576 16</inkml:trace>
  <inkml:trace contextRef="#ctx0" brushRef="#br0" timeOffset="180971.727">8845 12517 21183 0,'-7'-8'1888'0,"7"8"-1504"0,-3-5-384 0,2-2 0 0,1 0 3408 0,0-1 624 0,0 0 112 0,0 0 16 15,1 2-1440-15,1-1-288 0,0 1-64 0,2 0-16 16,-1 2-912-16,-3 4-176 0,0 0-48 0,0 0 0 16,5-2-512-16,-5 2-128 0,0 0 0 0,6 6-16 0,-2 3-144 0,1 2-32 15,-2 2 0-15,-1 3 0 0,-1 1-160 0,0 2-32 16,2 1-16-16,-3 1 0 0,-1-2-176 0,-1 2 128 15,2 1-128-15,0 0 128 0,0 0-128 0,0-1 0 16,0-2 0-16,2-2 0 16,-2 0 0-16,1-3 0 0,0-3 0 0,-1-1 0 0,0-2 0 0,1-3 0 15,-1-5 128-15,0 0-128 0,0 0 0 0,0 0 0 16,0 0 0-16,0 0-176 0,6-7 32 0,-1-3 0 16,0-2 0-16,0-3 0 0,-1-1 144 0,1-2-192 15,-1 0 192-15,1-1-192 0,1 0 0 0,-1 0 0 16,1 0 0-16,-1-1 0 0,1 0-48 0,1 1-16 15,-3 2 0-15,0 0 0 0,0 1 96 0,0 1 16 16,2 2 0-16,-2 2 0 0,-2 1 144 0,1 4 0 0,0 0 0 0,-3 6 0 16,0 0 0-16,0 0 0 15,0 0 0-15,0 0 0 0,5 7 0 0,0 1 0 16,-2 0 160-16,0 3-160 0,2 1 176 0,-1 2-176 16,0 0 192-16,2 1-192 0,-1 1 144 0,1 0-144 0,-1 0 0 0,0 0 144 15,0 1-144-15,1 0 0 16,-2 2 0-16,1-1 0 0,-1-2 0 0,0-1 0 0,1 1 0 0,0-3 0 15,-3-2-128-15,2-1-128 0,-1-2 0 0,-1-2-16 32,-2-6-1904-32,0 0-384 0,0 0-80 0,7 0-10608 0,-1-3-2128 0</inkml:trace>
  <inkml:trace contextRef="#ctx0" brushRef="#br0" timeOffset="181181.09">9142 12567 16575 0,'0'0'1472'0,"0"0"-1168"0,0 0-304 0,0 0 0 0,0 0 4720 0,0 0 880 0,0 0 176 0,0 0 48 0,0 0-3456 0,0 0-704 15,8 2-128-15,-1-2-16 0,3-1-560 0,1 1-128 16,1-1 0-16,1-1-16 0,2 1-496 16,-1 0-80-16,1 0-32 0,2 0 0 0,2 1-208 0,-3-1 0 15,-2-1 0-15,2 0 0 16,-2 0-656-16,0 1-240 0,0 0-32 0,-1 0-16 15,0 0-1936-15,-2 0-384 0,0 0-64 0</inkml:trace>
  <inkml:trace contextRef="#ctx0" brushRef="#br0" timeOffset="181393.998">9245 12696 8287 0,'-21'7'368'0,"14"-3"80"0,-2 1-448 0,0 0 0 0,2 1 0 0,2-2 0 15,-1-1 7312-15,6-3 1392 0,0 0 256 0,0 0 64 16,0 0-6336-16,8 3-1264 16,1-2-256-16,2-1-48 0,2-1-608 0,1-2-112 0,3-1-16 0,1 0-16 15,-1-2-368-15,1 1 144 0,-1-2-144 0,2-1 0 32,-1 1-752-32,-1-1-256 0,1 0-48 0,-2 1-16 15,0-2-1872-15,-1 1-368 0,-1 1-80 0</inkml:trace>
  <inkml:trace contextRef="#ctx0" brushRef="#br0" timeOffset="181569.713">9603 12507 31327 0,'0'0'2784'0,"0"0"-2224"16,-1 7-560-16,0-1 0 0,1 1 2160 0,0 1 320 16,1-1 64-16,0 3 16 0,1 2-1184 0,1 2-224 15,2-1-64-15,-1 1 0 0,-1 3-752 0,1-1-144 16,-1 2-48-16,0-1 0 15,1 1-1200-15,-3-1-240 0,-1 1-48 0,-1-3-17296 0</inkml:trace>
  <inkml:trace contextRef="#ctx0" brushRef="#br0" timeOffset="182389.118">9004 11058 23039 0,'0'0'2048'0,"0"0"-1648"0,-5 7-400 0,5-7 0 0,-7 6 2944 0,7-6 512 16,0 0 112-16,0 0 16 0,-5 5-1184 0,5-5-224 15,0 0-64-15,0 0 0 0,0 0-960 0,0 0-192 16,0 0-32-16,0 0-16 0,0 0-32 0,6-4-16 0,0-2 0 0,-1 0 0 15,1-2-352-15,-1 0-80 16,0-1-16-16,-1 1 0 0,-1-2-208 0,1 0-32 0,-1-2-16 0,0-2 0 16,0 0-32-16,-1-1-128 15,0-2 192-15,-1 1-64 0,0-1-128 0,-1 0 128 0,0-2-128 0,0 1 128 16,0 0-128-16,0 0 160 0,0-1-160 0,1 2 160 16,1-1-160-16,1 2 128 0,-2 1-128 0,0 3 128 0,1 0-128 0,0 2 192 15,-1 1-192-15,-1 9 192 0,0 0 0 0,0 0 0 16,5-7 0-16,-5 7 0 0,0 0-48 0,0 0 0 15,0 0 0-15,9 4 0 0,-2 4-144 0,0 3 128 16,1 1-128-16,0 3 128 16,0 3-128-16,1 1 0 0,0 0 144 0,2 1-144 0,0 1 0 0,0-1 0 15,0 0 0-15,1-3 128 16,0-1-128-16,0-2 0 0,-1-1 0 0,0-2 0 0,0-1 0 0,0-2 0 16,0-3 0-16,-1 1 0 0,0-3 0 0,-1-1 0 15,-1-3 0-15,0-1 0 0,0 0 0 0,-2-3 0 16,1-1 0-16,0-2 128 0,-2-2-128 0,-1-1 0 15,1-1 0-15,-1-1 0 0,1-1 0 0,-1-2 0 16,-2-1 0-16,3-1 0 0,0 0-144 0,1 1 144 16,-2-2-160-16,0 2 160 0,1-1-208 0,-1 1 48 15,1 1 16-15,-1 1 0 16,2-1-720-16,0 1-144 0,3 3-16 0,0 2-16 16,0 0-2128-16,-3 3-416 0</inkml:trace>
  <inkml:trace contextRef="#ctx0" brushRef="#br0" timeOffset="183306.347">10259 11204 21183 0,'0'0'1888'0,"0"0"-1504"0,0 0-384 0,0-7 0 0,-9 7 2656 0,0-1 464 15,-1 0 80-15,2 0 32 0,2-1-560 0,6 2-112 16,-7-3-32-16,7 3 0 0,0 0-800 0,0 0-176 16,-6-2-16-16,6 2-16 0,0 0-512 0,0 0-112 15,0 0 0-15,0 0-16 0,0 0-384 0,0 0-80 0,10-4-16 0,1 2 0 16,1-1-80-16,2 1 0 15,-1 0-16-15,2-1 0 0,3-2-80 0,2 2-16 16,2 0 0-16,2-1 0 0,1 1-208 0,4 0 0 0,0-1 0 0,3 1 0 16,2 0 0-16,2 1 0 0,-1-2 0 15,2 1 0-15,2 0 0 0,-2-1 0 0,-3 0 0 0,-1 2 0 16,2 1-128-16,2 0 128 0,-2-2-192 0,-2 2 192 31,-1 1-544-31,-1-1 0 0,-2 3 0 0,-2-2 0 16,-3-2-1056-16,-2 1-224 0,-3 1-32 0,-3-1-16 0,-3-2-912 0,0 1-176 0,-1-1-48 0,-5 1-13840 15</inkml:trace>
  <inkml:trace contextRef="#ctx0" brushRef="#br0" timeOffset="183925.204">10401 11174 29775 0,'0'0'1312'0,"-6"0"288"0,6 0-1280 0,-9 0-320 0,-1-1 0 0,3 1 0 16,7 0 2096-16,-11 0 352 16,2 0 80-16,9 0 16 0,0 0-528 0,-9 2-96 15,9-2-32-15,0 0 0 0,-9 3-736 0,9-3-160 16,0 0-32-16,0 0 0 0,0 0-416 0,-4 8-96 15,2 0 0-15,2-8-16 0,0 9-256 0,3-1-48 0,2 1-128 0,3 0 192 16,2-2-192-16,1-1 0 16,0 1 0-16,1-1 0 0,2 0 0 0,3-1 0 15,0 0 0-15,2-1 0 0,0 1 0 0,0 0 0 0,1 1 0 0,0-1 0 16,0 2 0-16,-1 0-192 0,-3 1 192 0,1 0-208 16,-2-1-16-16,-1 1 0 0,-1 0 0 0,-3 1 0 15,0 1-32-15,-4 2 0 0,-3 0 0 0,-3 2 0 16,-2 1 32-16,-4 4 0 0,-4 0 0 0,-1 2 0 15,-3 1 224-15,-2 1-192 0,-4 2 192 0,0 2-192 16,0-2 192-16,-2 2 0 0,-1 2 0 0,6-8 0 0,-2 1 0 0,0 2 0 16,-1 1 0-16,2 2 0 0,-2 0 336 0,2 0 16 15,3-3 0-15,2-2 0 0,2-1 112 16,-1-1 32-16,3-4 0 0,2-2 0 16,4-2-128-16,0-2-32 0,0-2 0 0,3-1 0 0,4-2-64 0,0-2-16 15,-4-3 0-15,8 3 0 0,3-2 80 0,1-1 16 16,1-1 0-16,2 0 0 0,1-3-128 0,3 1-32 15,0 0 0-15,2-1 0 0,1 2-192 0,2 0 0 16,2 0 128-16,-1 0-128 0,0 2 0 0,4-2 0 16,0 0 0-16,12 1 0 0,-5 1 0 0,-1 1 0 15,-3 0 0-15,1 2 0 0,0 0-176 0,-4 0-16 16,1 0-16-16,0 2 0 16,-2-2-768-16,2 0-160 0,1 0-16 0,-1 0-16 15,-2 0-592-15,-1-3-112 0,-5-2-32 0,-1 0 0 16,-3 1-1808-16,-2 0-352 0</inkml:trace>
  <inkml:trace contextRef="#ctx0" brushRef="#br0" timeOffset="184391.143">10393 12343 34031 0,'0'0'1504'0,"-4"-4"320"0,1-2-1456 16,0 1-368-16,0-1 0 0,1 1 0 0,0 0 2176 0,2 5 352 0,0 0 80 0,0 0 16 0,0 0-864 0,0 0-160 16,0 0-48-16,0 0 0 0,0 0-848 0,0 0-160 15,1 8-32-15,0 2-16 0,0 0-224 0,0 2-32 16,-1 1-16-16,0 3 0 0,0 1-224 0,0 3 128 15,0 1-128-15,0 1 0 0,0 2 128 0,0 1-128 16,0 1 0-16,0 0 0 0,2 1 0 0,-1-1 0 16,1 0 0-16,0 0 0 15,1-2-704-15,1-2-128 0,-1-2-16 0,2-3-16 16,-1-2-864-16,0-3-160 0,1-2-32 0,0-4-16 16,1-3-880-16,-1-1-160 0,2-5-32 0,-2-3-12544 0</inkml:trace>
  <inkml:trace contextRef="#ctx0" brushRef="#br0" timeOffset="184707.967">10569 12425 20271 0,'0'0'1792'0,"0"0"-1424"0,2-6-368 0,-2 6 0 15,3-5 3552-15,-3 5 640 0,3-6 128 0,-3 6 32 16,0 0-1776-16,0 0-336 0,0 0-80 0,0 0-16 0,0 0-960 0,0 0-192 16,3 8-32-16,-5 1-16 0,-1 1-272 0,-1 1-48 15,-3 1-16-15,-1 1 0 0,-1 2-272 0,-1 2-48 16,0-1-16-16,-2 2 0 0,1-1-144 0,0 0-128 15,1-2 192-15,0 0-192 0,1-2 0 0,2-1 0 16,1-1 0-16,1-2 0 0,2-2 0 0,1 0 0 16,2-7 0-16,0 0 0 0,0 0 0 0,0 0 128 15,4 6-128-15,2-3 0 0,0-1 272 0,2-1-48 16,1-2-16-16,1 0 0 0,0 1-80 0,1-1-128 16,0-1 176-16,0-1-176 0,2 2 0 0,-1 0 0 15,-1 1 0-15,0 0 0 0,0 1 0 0,-1 0 0 16,0 2 0-16,-1 0 0 15,-1-1-512-15,0 1-16 0,0 1 0 0,-3-1 0 16,3 0-1872-16,-2 1-368 0,0 0-80 0,0-1-10144 0,-2 1-2016 0</inkml:trace>
  <inkml:trace contextRef="#ctx0" brushRef="#br0" timeOffset="184950.016">10775 12505 38527 0,'0'0'1712'0,"-5"2"336"16,5-2-1632-16,0 0-416 0,-3 1 0 0,3-1 0 0,0 0 1280 0,0 0 160 15,0 0 32-15,0 0 16 0,0 0-416 0,0 0-96 16,7 0-16-16,2 0 0 0,0-1-544 0,2 0-112 16,-2 0-32-16,-1-1 0 0,3-2-128 0,2 1-16 15,0 0-128-15,0-2 192 0,-1 2-192 0,2 0 0 16,1 0-192-16,-1-2 192 15,-1 1-1472-15,0-1-192 0,1 2-48 0,-1 1 0 16,0 0-2352-16,-1-1-480 0</inkml:trace>
  <inkml:trace contextRef="#ctx0" brushRef="#br0" timeOffset="185137.636">10847 12617 15663 0,'-11'5'1392'0,"6"-2"-1120"15,0 1-272-15,-1 0 0 0,6-4 4960 0,-4 3 928 16,4-3 192-16,0 0 48 0,0 0-3776 0,0 0-752 16,0 0-160-16,7 0-32 0,0-1-704 0,3-1-160 15,1-2-32-15,2 1 0 0,2 0-512 0,0-2 0 0,2 0 0 0,0-2 0 32,2-1-672-32,0 1-240 0,1-1-48 0,0 0-11680 0,-1 1-2336 0</inkml:trace>
  <inkml:trace contextRef="#ctx0" brushRef="#br0" timeOffset="185307.34">11203 12465 4607 0,'0'0'400'0,"-3"6"-400"0,-5-1 0 0,3 2 0 16,0 1 7520-16,2 0 1424 0,0 1 272 0,1 2 64 0,-1 0-6176 0,2 4-1248 16,0 1-240-16,1 2-48 0,0 1-608 0,1 3-128 15,3 3-32-15,0 0 0 0,-2 1-800 0,3 1-144 16,-2-2-48-16,2-1-13472 15,-1-2-2704-15</inkml:trace>
  <inkml:trace contextRef="#ctx0" brushRef="#br0" timeOffset="185992.171">10439 10463 23039 0,'0'0'2048'0,"0"0"-1648"0,0 0-400 0,0 0 0 0,0 0 3072 0,0 0 512 0,0 0 128 0,0 0 0 16,0 0-1056-16,0 0-224 15,0 0-32-15,0 0-16 0,0 0-1280 0,0 0-256 0,9 5-48 0,-2 0-16 16,0 3-224-16,-1 2-48 0,0 1-16 0,-1 1 0 16,2 1-240-16,-3 4-32 0,0 2-16 0,0 1 0 15,-1 0-80-15,1 2-128 16,-3 2 176-16,-1 4-176 0,1-2 144 0,-2 2-144 0,-1-1 0 0,-1 1 144 15,0-2-144-15,0-1 0 0,1-2 0 0,-1-1 0 32,1-1-448-32,1-1-32 0,2-2 0 0,0-3 0 15,2-3-1952-15,-1-2-400 0,0-1-80 0,-2-9-9872 0,5 7-1968 0</inkml:trace>
  <inkml:trace contextRef="#ctx0" brushRef="#br0" timeOffset="186660.343">10938 10426 5519 0,'0'0'496'0,"0"0"-496"16,0 0 0-16,0 0 0 0,-1-8 5088 0,1 8 928 16,0 0 176-16,0 0 32 0,0 0-2576 0,0 0-528 15,0 0-112-15,0 0 0 0,0 0-1184 0,0 0-224 16,0 0-64-16,-9 0 0 0,2 2-688 0,-1 3-144 16,0 0-16-16,-1 3-16 0,-2 0-288 0,0 2-48 0,-2 1-16 0,-1 2 0 15,-3 2-80-15,1 3-32 16,-3 1 0-16,-1-2 0 0,1 1-208 0,-1 0 0 0,-1 0 0 0,2 0 0 15,3-4 0-15,-1-2 176 0,0-1-176 0,1-1 160 16,3 0-160-16,1-4 192 0,1 0-192 0,2-2 192 16,1 0 80-16,8-4 32 0,0 0 0 0,0 0 0 15,0 0 0-15,0 0 0 0,-6 3 0 0,6-3 0 16,0 0 32-16,0 0 16 0,0 0 0 0,0 0 0 0,0 0-96 0,0 0-32 16,0 0 0-16,0 0 0 0,0 0-224 0,0 0 176 15,2 7-176-15,2-2 160 16,-4-5-160-16,9 8 0 0,0-1 144 0,-1 2-144 15,-2 0 0-15,3 1 0 0,1 0 0 0,1 1 128 0,-1-1-128 0,3 0 0 16,1 1 0-16,1 1 0 0,-3 0 0 0,2 0 0 16,1-1 0-16,1 1 0 0,-1-1 0 0,2 0 0 15,1 0 0-15,-1-1 0 0,2-1 0 0,-3-2 0 16,4 0 0-16,-2-1 0 0,-2-2 0 0,1 0 0 16,-2 1 0-16,-1-2 128 0,-2-1-128 0,-1 0 0 15,-1 1 128-15,-1-1-128 0,-1-2 0 0,-8 0 128 16,10 0-128-16,-10 0 0 0,0 0 0 0,0 0 144 15,9 0-144-15,-9 0 0 0,0 0 128 0,0 0-128 16,0 0 0-16,0 0 0 0,0 0 0 0,0 0 0 16,0 0 0-16,0 0 0 0,3 6 128 0,-3-6-128 15,0 0 0-15,0 0 0 0,0 0-176 0,4 8-80 16,-4-8-32-16,0 0 0 16,0 0-1024-16,9 5-208 0,-9-5-32 0,11 0-16 15,1-2-1216-15,-1 1-240 0,-2-2-48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26:45.6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2243 9781 8287 0,'0'0'736'0,"0"0"-592"0,-5-2-144 0,5 2 0 0,-4-3 4352 0,4 3 832 0,-5-2 160 0,1-1 32 0,0 0-2544 0,-1 1-512 0,1 0-96 0,-1 0-32 0,5 2-1744 16,-4-3-448-16,4 3 0 0,-5-1 1600 0,-1 0 224 16,1-1 48-16,-1 1 16 0,6 1-1072 0,-7-1-224 15,0 1-32-15,0 0-16 0,2 0-160 0,-2 1-16 16,-2 0-16-16,-1 0 0 0,2 1-96 0,-1 2-32 15,0 0 0-15,0 0 0 0,0 2-96 0,2 2-128 16,-1 0 176-16,-1 2-176 0,-1 2 144 0,3 3-144 16,0 1 0-16,-1 3 144 0,1 2-144 0,-1 1 0 0,2 0 0 0,3 2 0 15,-1 1 0-15,0 2 0 16,2-1 0-16,3 4 0 0,1-2 0 16,2-3 0-16,1-5 0 0,0-2 0 0,0-1 0 0,1-4 0 15,0-2 0-15,2-2-128 0,0-3 128 0,-1-1 0 0,2-2 0 16,0-4 0-16,0 0-144 15,-3-3 144-15,6-4 0 0,2-2 0 0,-2-1 0 0,-1 0 0 16,-2-1 0-16,-2-3-128 0,1 0 128 0,0-6 0 16,-1-1 0-16,-1 1 0 0,-2 1 0 15,-2 2 0-15,2 0 0 0,-1 0 0 0,-1-3 0 16,-1 1 0-16,0 0 0 0,-1 1 0 16,0 1 0-16,0 1 0 0,-1-1 0 0,1 2 0 15,0 0 0-15,0 1 128 0,0 1-128 0,0 0 0 16,0 2 128-16,0 1 0 0,0 0-128 0,1 3 192 15,1 0 16-15,-1 1 0 0,1 2 0 0,-2 5 0 16,0 0-208-16,0 0 0 0,0 0 0 16,3 7 448-16,2 3 32 0,-1 4 16 0,3 9 0 0,-1 4-496 15,0 1 0-15,-1 0 0 16,1 2 240-16,-1 2-48 0,1 2-16 0,-1 1 0 16,2 1-176-16,-1 0 0 0,1-4 0 0,-2-3 0 0,1-1-176 0,-1-3-16 15,-1-2 0-15,1-3 0 16,-1-2-192-16,0-3-64 0,0-3 0 0,0-1 0 15,-1-2-1040-15,0-1-224 0,-3-8-32 0,0 0-16 16,0 0-1824-16,6 1-352 0</inkml:trace>
  <inkml:trace contextRef="#ctx0" brushRef="#br0" timeOffset="500.419">2568 9285 28271 0,'0'0'1248'0,"0"0"272"0,0 0-1216 0,0 0-304 0,-1-4 0 0,1 4 0 0,0 0 2272 0,-5-2 400 0,0-1 80 0,5 3 0 0,0 0-768 0,0 0-176 16,0 0-16-16,-6 1-16 0,6-1-864 0,-7 5-160 16,3 0-48-16,-4 6 0 0,0 4-560 15,1 0-144-15,1 3 0 0,-1 3 496 0,1 3 64 16,-2 2 16-16,2 11 0 0,1 2-576 16,3-2 0-16,2 1 0 0,1-3 0 0,1-2 0 15,3-2 0-15,-1-1-144 16,2-5-256-16,-1-2-48 0,1-3-16 0,21-3-9056 31,-5-6-1808-31,1-9-352 0</inkml:trace>
  <inkml:trace contextRef="#ctx0" brushRef="#br0" timeOffset="1034.403">2709 9402 15663 0,'0'0'688'0,"0"0"144"0,0 0-656 0,-3-4-176 16,3 4 0-16,0 0 0 0,-4-4 4672 0,4 4 912 15,-3-4 176-15,3 4 48 0,0 0-3248 0,0 0-640 16,0 0-128-16,0 0-16 0,2-6-976 0,2 2-192 15,-4 4-32-15,4-4-16 0,-4 4-256 0,6-2-48 16,1 1-16-16,1 1 0 0,1 0-240 16,-2 0 0-16,1 1 0 0,1 0 0 0,1 0 128 15,-1 3-128-15,1-2 0 0,-2-1 0 0,2 1 0 16,-2 2 0-16,1-1 0 0,0 0 0 16,-1 2 0-16,-1-1 0 0,-3 0 144 0,2 2-144 15,-3-1 128-15,-1 1-128 0,-2-6 304 0,0 6-32 16,0 2 0-16,-2 0 0 0,-1 2 112 0,0 0 32 0,-3 0 0 0,1 1 0 15,-4-1-96-15,1 0-32 0,-3 2 0 0,1 0 0 16,1 1-80-16,-1 0-16 0,-1-1 0 0,3 1 0 16,0 1-64-16,1-2-128 0,1 0 176 0,0-1-176 15,1-1 160-15,1-2-160 0,2-1 128 0,2-7-128 16,0 0 192-16,0 0-64 0,0 0 0 0,6 6 0 16,0-2-128-16,-6-4 0 0,9 1 0 15,0-2 256-15,2-1 32 0,0-2 0 0,1 1 0 16,2 0-288-16,0 0 0 0,-1-1 128 0,5-1-128 15,0 0 0-15,-4 2 0 0,1 2 0 16,0-1 0-16,-1 1 0 0,-2-2-176 0,2 3 176 16,-1 2 0-16,-3-2 0 0,0 1 0 15,-2-1-4672-15,0 1-832 0,-8-1-176 0</inkml:trace>
  <inkml:trace contextRef="#ctx0" brushRef="#br0" timeOffset="1367.434">3098 9304 29487 0,'0'0'2624'0,"0"0"-2112"0,0 0-512 0,0 0 0 0,0 0 2128 0,0 0 320 0,0 0 64 0,6-2 16 16,-6 2-544-16,7-1-96 0,-1-1-32 0,1 2 0 15,0 2-752-15,1 0-144 0,0 0-48 0,0 1 0 16,-2 1-272-16,1 1-48 0,-1 2-16 0,1 0 0 16,1 3-272-16,-1-1-64 0,2 1-16 0,-2 1 0 15,-2 1-96-15,0 1-128 0,0 2 176 0,0 0-176 16,-2 3 160-16,-1-1-160 0,-1 1 128 0,0 2-128 16,-2 1 0-16,0 1 0 0,-1 1 128 0,0 0-128 15,-2-1 0-15,0 0 0 0,0-1 0 0,-1-2-176 16,1 0-784-16,-1-1-176 0,1-3-16 0,0-1-16 15,-1-1-2128-15,0-4-416 0</inkml:trace>
  <inkml:trace contextRef="#ctx0" brushRef="#br0" timeOffset="23838.763">3843 9831 36735 0,'-10'1'1632'0,"3"1"336"0,7-2-1584 0,-10 2-384 0,1-1 0 0,1 1 0 0,0-2 1904 0,8 0 288 0,-6 0 64 0,6 0 16 15,0 0-720-15,0 0-144 0,0 0-16 0,0 0-16 0,0 0-608 0,0 0-112 16,0 0-16-16,0 0-16 0,0 0-352 0,0 0-64 16,11 3-16-16,-1-1 0 0,0-1-192 0,0 0 176 15,-1-1-176-15,1 0 160 0,5 0-160 0,-2 0 0 16,-1 0 0-16,1-1 0 0,3 0 0 0,-1-1 0 15,1 0 0-15,1 1 0 0,-2-1 0 0,1 1 0 16,-3-1 0-16,2 0 0 0,1 0 0 0,0 0 0 16,0-1 0-16,-2 2 0 0,-1 0 0 0,-1 0 0 0,-1-2 0 0,-2 1 0 15,1-1 0-15,-1 1 0 16,-9 2 0-16,10-3 0 0,0-2-336 0,-2 3 48 16,-8 2 16-16,9-4 0 15,-1-2-800-15,-8 6-144 0,6-4-48 0,-6 4 0 16,0 0-1024-16,0 0-208 0,0 0-32 0,0 0-16000 0</inkml:trace>
  <inkml:trace contextRef="#ctx0" brushRef="#br0" timeOffset="24327.492">3885 10008 911 0,'0'0'0'0,"0"0"0"0,0 0 0 0,0 0 0 15,0 0 4064-15,0 0 736 0,-2-6 128 0,0 2 48 0,2 4-1744 0,0 0-352 16,0 0-64-16,0 0 0 0,0 0 128 0,0 0 16 16,0 0 16-16,0 0 0 0,-5-2-704 0,5 2-144 15,0 0-16-15,-5 0-16 0,5 0-672 0,0 0-128 16,0 0-16-16,0 0-16 0,0 0-496 0,0 0-112 15,0 0-16-15,0 0 0 0,0 0-256 0,2 6-64 16,-2-6-16-16,5 5 0 0,2-2-112 0,1-1 0 16,0-2-16-16,3 0 0 0,0-1-176 0,2-1 192 15,1 0-192-15,0 0 192 0,0-2-192 0,1 2 0 16,-2 0 0-16,2 0 128 0,-3 1-128 0,4-2 0 16,0 1 0-16,0 1 0 0,-1 0 0 0,-1 0 0 15,0 0 0-15,-1 1 0 0,0-1 0 0,2 1 0 16,-1 0 0-16,-2 1 0 0,-3-1 0 0,-2 1 0 0,0-1 128 0,-1 0-128 15,1 0 0-15,-1 0 0 16,-1 0 0-16,-5 0 128 0,0 0-128 0,0 0 0 0,6-1 0 0,-6 1 0 16,0 0 128-16,0 0-128 15,3-3 0-15,-3 3 128 0,4-4-128 0,2 1 0 0,-6 3 0 0,3-4 0 16,-3 4 0-16,0 0-144 0,0 0 144 0,2-5-208 31,2 1-688-31,-4 4-128 0,4-4-16 0,-4 4-16 0,0 0-1424 0,7-2-272 16,0 1-64-16</inkml:trace>
  <inkml:trace contextRef="#ctx0" brushRef="#br0" timeOffset="33945.013">5042 9423 41231 0,'0'0'896'0,"2"-7"192"0,-1 2 48 0,2-1 32 0,-1 2-928 0,-2 4-240 0,2-5 0 0,-2 5 0 0,0 0 0 0,0 0 0 0,0 0 0 0,0 0 1216 0,0 0 192 0,3 7 32 0,1 2 16 16,0 2-864-16,0 2-160 0,0 2-48 0,0 10 0 16,2 2-384-16,-1 0 0 0,1 4 0 15,-1 1 288-15,2 1-32 0,-2 0 0 0,1 0 0 16,0 1-256-16,1 0 0 0,-2 1 0 0,1-2 0 15,2-2 128-15,-2 0-128 0,2-1 0 0,0 5 0 16,-1-2 0-16,0-5 0 0,0-4 0 16,0-3 0-16,0-3 128 0,-2-1-128 0,2-1 0 15,-2-1 0-15,-1-4 0 0,-1-2 0 0,0-2 192 0,1-1-64 16,-4-6 0-16,0 0-128 0,0 0 256 0,0 0-64 16,0 0-16-16,0 0 0 0,0 0-176 15,0 0 0-15,3-8 0 0,0-1 0 16,-1 0 0-16,1-2 0 0,-1-2 368 0,0-1 32 15,0-1 16-15,0-2 0 0,1-1-288 0,-1 1-128 16,1-2 128-16,0-5-128 0,1-1 0 16,0 0 0-16,-1 2 0 0,2 0 0 0,-1 0 128 15,2 0-128-15,-1-2 0 0,1 1 0 16,-2 3 0-16,5 0 0 0,-1 2 0 0,-3 3 0 0,0 1 0 16,-2 4 144-16,0 1-144 15,-1 0 160-15,1 3-160 0,-2 1 176 0,-1 6-176 0,2-5 192 0,-2 5-192 16,0 0 192-16,0 0-192 0,0 0 192 0,0 0-192 15,4 7 176-15,2 2-176 0,-2 1 160 0,2 2-160 16,-1 1 128-16,1 2-128 0,-4 0 0 0,3 3 0 16,1 2 0-16,0 0 128 0,0 1-128 0,-1 1 0 15,1 0 0-15,-1 0 0 0,2 0 0 0,0-1 0 16,-2-1 0-16,0-1 0 0,-1-2 0 0,1 1 0 16,1-3 0-16,-1 0 0 0,1-2 128 0,1-2-128 15,-2-1 0-15,-1 0 0 0,1-3 0 0,-1 2 0 16,0-2 0-16,-4-7 0 0,3 5 0 15,1 1 0-15,0-2 0 0,0 1 128 0,-4-5-128 0,0 0 0 0,0 0 0 16,2 6 128-16,0 0-128 0,1-1 0 0,-3-5 0 16,1 6 0-16,0-1 0 0,1 1 0 0,0-1 0 15,0 1 0-15,-2-6 0 0,1 6 0 0,2 0 0 16,-2-1 0-16,-1-5 0 0,1 6 0 0,-1-6 0 16,0 0 0-16,0 0 0 0,0 0 0 0,0 0 0 15,0 0 128-15,0 0-128 0,0 0 128 0,0 0-128 16,0 0 176-16,5-2-176 0,1-2 0 15,-2 1 0-15,0-4 0 0,-1-1 304 0,1-2-48 16,1-1-16-16,-2-3 0 0,0-1-240 0,2-3 144 16,-1 0-144-16,0-9 128 0,2 0-128 15,-2 2 0-15,4-10 0 0,1 0 0 16,-1 4 0-16,-1 1 0 0,0 0 0 0,1 0 0 16,-3 2 144-16,5-5-144 0,-1 1 0 15,-3 3 0-15,0 4 0 0,0 1 0 0,0 2 0 16,-2 2 0-16,0 1 128 0,-1 2-128 0,1 1 0 15,0 2 0-15,-1-2 0 0,0 2 0 0,-1 2 0 0,0 0 0 16,-1 1 0-16,1 2 0 0,-1 1 0 16,-1 2 0-16,-1 0 0 0,1 6 0 0,0 0 0 15,0 0 0-15,0 0 0 0,0 0 0 32,0 0-1008-32,0 0-272 0,0 0-48 0,0 0-16 0,0 0-1120 0,0 0-224 0,0 0-64 0,0 0-10624 15,0 0-2144-15</inkml:trace>
  <inkml:trace contextRef="#ctx0" brushRef="#br0" timeOffset="35558.471">6062 9118 25103 0,'0'0'1104'0,"0"0"240"0,0-6-1072 0,0 0-272 0,0-1 0 0,0 1 0 0,-1-1 2224 0,0 2 384 0,-2 0 80 0,3 5 0 16,0 0-352-16,0 0-80 0,-3-8-16 0,3 8 0 15,-5-4-864-15,5 4-176 0,-6-2-48 0,1 1 0 16,-1 2-336-16,0 2-80 16,-1 2-16-16,-1 6 0 0,1 4-576 0,0 1-144 0,0 4 0 15,0 2 224-15,-1 2 16 0,1 3 0 0,2-1 0 16,0 2-240-16,2 0 0 0,1 1 0 0,3 7 0 15,1-2 0-15,-1-5 0 0,5 2 0 16,2-4 0-16,0-4 0 0,11 1 0 47,2-9-672-47,-1-4-128 0,-4-7-32 0,1-4 0 0,1-4-2800 0,-2-3-560 16,-3-3-112-16,5-4-12464 0</inkml:trace>
  <inkml:trace contextRef="#ctx0" brushRef="#br0" timeOffset="36008.748">6162 9227 3679 0,'0'0'160'0,"0"0"32"0,0 0-192 0,-3-7 0 15,3 7 0-15,-4-10 0 0,4 10 0 16,0 0 0-16,0-7 0 0,0 7 7616 0,0 0 1488 15,4-8 304-15,-4 8 48 0,0 0-6896 0,0 0-1392 0,10-2-272 0,-2 1-48 16,-8 1-512-16,11 1-96 0,-1 1-32 0,2 1 0 16,0-1-208-16,1 2 144 15,-2-1-144-15,-2 0 128 0,-9-3-128 0,13 4 0 0,-1-1 0 0,-2 1 0 16,-2 0 0-16,-8-4 0 0,9 5 0 0,-9-5 128 16,8 6 0-16,-8-6 0 0,4 8 0 0,-4-8 0 15,0 9 64-15,-3 1 0 0,-1 0 0 0,-2 0 0 16,-2 1-192-16,0 0 160 0,-2-1-160 0,0 1 160 15,-1 0-160-15,0 0 0 0,0 1 0 0,1 0 128 16,0-1-128-16,1 0 0 0,0-1 144 0,3 0-144 16,1-2 176-16,1-1-48 0,4-7 0 0,-3 8 0 0,3-8 0 0,0 0-128 15,0 0 192-15,0 0-64 0,0 0-128 0,0 0 160 16,0 0-160-16,0 0 160 16,11-1-160-16,0-2 192 0,2-3-192 0,-1 1 192 0,-1-3-192 0,2 1 128 15,0 1-128-15,3-1 128 0,0-1-128 0,1 2 0 16,-1-2 0-16,1 1 0 0,-2 3-304 0,-1 0 64 15,0-2 16-15,1 1 0 16,0 0-1904-16,1 1-384 0,0-1-80 0,-1 2-8992 16,-2 0-1792-16</inkml:trace>
  <inkml:trace contextRef="#ctx0" brushRef="#br0" timeOffset="36274.954">6561 9077 33567 0,'0'0'1488'0,"0"0"304"0,0 0-1424 0,0 0-368 0,0 0 0 0,0 0 0 0,0 0 1120 0,0 0 160 16,0 0 16-16,0 0 16 0,0 0-64 0,6 10-16 16,-2-1 0-16,4 0 0 0,1-2-704 0,-1 2-144 0,-1 0-16 0,0 1-16 15,-2 1-208-15,0 1-144 0,-1 2 192 0,0 1-192 16,1-2 192-16,-2 2-192 0,0 1 192 0,1 1-192 15,-3 0 160-15,-1 0-160 0,0 2 128 0,-1 2-128 16,-2 1-128-16,0 0-128 0,-2 1 0 0,-1 1-16 31,2 0-2272-31,-3 1-448 0,-1-4-80 0</inkml:trace>
  <inkml:trace contextRef="#ctx0" brushRef="#br0" timeOffset="37626.171">6945 9715 11967 0,'0'0'1072'0,"0"0"-864"0,-5-4-208 0,-1 1 0 0,6 3 4720 0,-8-3 896 16,2 0 176-16,6 3 32 0,0 0-2576 0,0 0-528 16,0 0-96-16,0 0-32 0,-7-1-1008 0,7 1-208 15,0 0-32-15,0 0-16 0,0 0-464 0,0 0-96 16,0 0 0-16,0 0-16 0,0 0-368 0,0 0-80 0,0 0-16 0,0 0 0 15,0 0-96-15,10 3-32 16,-1 0 0-16,0-1 0 0,-9-2-160 0,10 2 160 16,0 0-160-16,1-2 160 0,0 0-160 0,3 0 0 15,-2 0 0-15,2 0 0 0,-1-1 0 0,1 1 0 16,-2 0 0-16,0 0 0 0,0-1 0 0,-1 1 0 0,0-1 0 16,-1 2 0-16,0 0 0 0,0 0 0 0,0 0 0 0,-10-1 0 15,9 4 0-15,-9-4 0 0,0 0 0 0,8 5 0 16,-8-5 0-16,0 0 128 0,0 0-128 0,3 11 0 15,1-2 128-15,-4 1-128 0,-4 1 0 0,0 1 128 16,-1 0-128-16,-2 2 0 0,-1 1 144 0,1 0-144 16,-1 0 0-16,0 2 128 0,-1-1-128 0,4-4 0 15,-2 2 0-15,-2 0 0 0,2 1 0 0,-3 5 128 16,1 0-128-16,4-4 0 0,-2 0 0 16,0-2 0-16,1 0 0 0,0-3 0 0,2-1 0 0,2-1 0 0,1-1 0 15,-2-3 0-15,3-5 128 0,-1 9-128 0,1-9 144 16,0 0-144-16,0 0 160 0,0 0-160 0,0 0 160 15,0 0-160-15,6 7 160 0,-6-7-32 0,9 4-128 16,-2-2 192-16,1 1-64 0,-8-3-128 0,9 1 128 16,-2-1-128-16,1 0 128 0,-8 0-128 0,12 0 0 15,0-1 0-15,0-1 0 0,-1 1 0 0,3 0 0 16,3 0 0-16,-6 0 0 0,0-1 0 0,6-1 0 16,-2-1 0-16,3 1 0 0,0-1 0 0,0 0 0 15,0 0-128-15,-2 1 128 0,0-1-336 0,-1 2 0 16,-1 0 0-16,1 0 0 15,-2 1-1104-15,-1-1-224 0,0 2-32 0,-3 2-16 16,-9-2-1072-16,9 3-224 0,-9-3-32 0,0 0-14416 0</inkml:trace>
  <inkml:trace contextRef="#ctx0" brushRef="#br0" timeOffset="38093.028">6925 9944 24415 0,'0'0'1088'0,"0"0"208"0,0 0-1040 0,0 0-256 0,0 0 0 0,0 0 0 0,0 0 2048 0,-6-3 336 0,6 3 80 0,0 0 16 0,0 0-432 0,0 0-64 16,2-8-32-16,-2 8 0 0,1-8-640 0,-1 8-128 15,2-6-32-15,-2 6 0 0,7-5-272 0,-7 5-64 16,9-2-16-16,-2 0 0 0,-7 2-288 0,9-2-48 16,-1 1-16-16,2 0 0 0,2 1-240 0,-1 0-48 15,0 1-16-15,1 1 0 0,1 0-144 0,-2-1 0 16,3 0 0-16,0-1 0 0,-1 0 0 0,2 0 0 16,2-1 0-16,-1 0 0 15,1-1-624-15,-1 0-48 0,-1-3-16 0,0 0 0 16,1-1-1872-16,1 1-384 0,-4-1-80 0</inkml:trace>
  <inkml:trace contextRef="#ctx0" brushRef="#br0" timeOffset="38848.141">7453 9274 13823 0,'0'0'1216'0,"0"0"-960"0,1-8-256 0,-1 8 0 0,5-6 2944 0,-5 6 528 15,2-8 112-15,-1 2 32 0,-1 6-608 0,0 0-128 16,0 0-32-16,0 0 0 0,0-8-752 0,0 8-160 16,0 0-16-16,0 0-16 0,0 0-624 0,0 0-112 15,0 0-16-15,0 0-16 0,0 0-496 0,-8 5-112 16,1 2-16-16,1 3 0 0,1 1-272 0,-1 3-64 15,1 3-16-15,-2 0 0 0,-1 3-160 0,1 1 0 16,-1 1 0-16,0 1 0 0,2 0 0 0,0 0 0 16,3-1 0-16,1 0 0 0,0-1 0 0,0-1 0 15,1-3 0-15,2-2 0 0,3-2 0 0,0 0-176 16,2-1 176-16,0-2-192 0,2-1-96 0,1-2-32 0,-2-3 0 0,2 1 0 31,2-2-336-31,0-2-80 0,4-2-16 0,-1 0 0 16,-2-1-848-16,0-2-192 0,1-1-16 0,-2-2-16 15,-1-1-1824-15,0 1-384 0</inkml:trace>
  <inkml:trace contextRef="#ctx0" brushRef="#br0" timeOffset="39143.728">7603 9368 1839 0,'0'0'160'0,"-1"-7"-160"0,1 7 0 0,-1-9 0 0,1 0 6144 0,0 9 1216 16,0-7 224-16,0 7 48 0,0 0-4048 0,0 0-832 16,3-8-144-16,-3 8-48 0,0 0-832 0,0 0-192 15,0 0-16-15,0 0-16 0,9 2-704 0,-9-2-144 16,4 9-16-16,0 1-16 0,1 1-224 0,-3 2-32 16,0 4-16-16,0-1 0 15,-2 1-192-15,1 0-32 0,0 1-128 0,-1 4 192 0,0 0-192 16,1-4 0-16,1 0 0 0,1-1 0 15,0-5 0-15,11-9-9488 32,-1-5-1856-32,-2-5-368 15</inkml:trace>
  <inkml:trace contextRef="#ctx0" brushRef="#br0" timeOffset="39411.334">7887 9189 12895 0,'0'0'1152'0,"-8"4"-928"0,8-4-224 0,0 0 0 16,0 0 5344-16,-4 6 1024 0,4-6 208 0,0 0 32 15,0 0-4160-15,2 10-832 0,0-1-160 0,4 0-48 16,1-1-448-16,2-2-80 0,0 1-32 0,0 2 0 16,-1-2-240-16,0 0-48 0,-2-1-16 0,0 1 0 15,3 2-224-15,-2 0-64 0,-2 2 0 0,2-1 0 16,-3-2-256-16,1 3 160 0,-2 0-160 0,-1 1 128 15,1 1-128-15,-2 0 192 0,1 1-192 0,-2 3 192 16,-2-2-192-16,1 2 0 0,-3-1-160 0,-8 22 160 31,-1 1-1184-15,-2-7-144-16</inkml:trace>
  <inkml:trace contextRef="#ctx0" brushRef="#br0" timeOffset="44283.04">8999 9776 38335 0,'0'0'0'0,"0"0"0"0,0 0 0 0,0 0 0 0,0 0 1520 0,0 0 304 0,0 0 64 0,0 0 16 0,0 0-384 0,-2-7-80 16,2 7-16-16,0 0 0 0,0 0-656 0,0 0-144 16,0 0-32-16,0 0 0 0,0 0-176 0,8 5-32 0,-8-5-16 0,14 1 0 15,-3-2-64-15,2 0-16 16,1-3 0-16,2 2 0 0,0 0-144 0,1 0-16 16,0 1-128-16,3-2 192 0,-1 0-192 0,3 1 0 15,-3 0 0-15,11-2 0 0,0 1 0 16,-6 0 0-16,-1 1 0 0,-2-1 0 0,1 1 0 0,-2-1 0 0,1 0 0 15,0 0 0-15,-3 0 0 0,-1 0 0 0,-2 1 0 16,0 0-256-16,-2 1-32 0,0-1-16 0,-1 1 0 31,-2 0-1296-31,0 0-272 0,-2-1-48 0,-8 2-16 16,0 0-2288-16,0 0-448 0</inkml:trace>
  <inkml:trace contextRef="#ctx0" brushRef="#br0" timeOffset="44597.895">9173 9931 11967 0,'-19'0'528'0,"7"1"112"0,-1 0-512 0,1 1-128 16,1 1 0-16,0-2 0 0,2 0 5488 0,1-1 1056 16,8 0 224-16,0 0 32 0,0 0-3856 0,0 0-784 15,-7 0-160-15,7 0-16 0,0 0-800 0,0 0-160 16,0 0-16-16,0 0-16 0,0 0-320 0,0 0-64 15,9-6-16-15,0 2 0 0,0 1-80 0,1-1-32 16,0 1 0-16,0 0 0 0,-1-1-192 0,4 2-32 16,1 0-16-16,1 0 0 0,1-3-240 0,0 2 176 0,1 0-176 0,1 1 160 15,1-1-160-15,0 1 0 16,-1 0 0-16,2 1 0 0,0-2 0 0,0-1 0 0,-1 2 0 0,1-1 0 16,2-1 0-16,-1 1-144 15,-2 0 144-15,1 1-208 16,1-1-1440-16,0 1-272 0,-2 1-64 0,-1 0-12160 0,1 0-2432 0</inkml:trace>
  <inkml:trace contextRef="#ctx0" brushRef="#br0" timeOffset="65923.902">2672 749 16575 0,'4'-17'1472'0,"-4"17"-1168"0,-1-6-304 0,0 1 0 0,0-2 3648 0,0 1 688 16,0 1 128-16,1 5 16 0,-2-6-1968 0,2 6-400 0,-2-4-64 0,2 4-32 16,0 0-800-16,0 0-176 0,-4-2-16 0,4 2-16 15,-6 0-400-15,1 2-80 0,-1 2-16 0,2 3 0 16,-2 2-208-16,1 1-48 0,-1 2-16 0,2 1 0 15,0 1-96-15,-2 2-16 0,1-1 0 0,0 1 0 16,2-1-128-16,0 1 0 0,2 1 0 0,-1-2 128 16,2 0-128-16,2-3 0 0,2-1 0 0,-1-2 0 15,2-2-144-15,0-1 144 0,1-3 0 0,1-2 0 16,3-1-144-16,-1-2 144 0,2-2 0 0,1-4-144 16,-1-2 144-16,0-1 0 0,0 1 0 0,0-5 0 15,-1-2 0-15,-3 2 0 0,-1-1 0 16,-2 2 0-16,-3 0 0 0,-1-2 0 0,-5-1 0 15,-1 0 0-15,-1 4 0 0,-1 1 0 0,0 1 128 0,-2 1-128 16,0 1 160-16,-1 3-160 0,0 1 0 0,1 2 0 16,1 1 0-16,0 1 0 0,0 1 0 0,2 0-160 15,2 1 0-15,5-1 0 16,0 0-1648-16,0 0-336 0,0 0-64 0</inkml:trace>
  <inkml:trace contextRef="#ctx0" brushRef="#br0" timeOffset="66663.316">2548 1373 2751 0,'0'0'128'0,"0"0"16"0,0 0-144 0,0 0 0 0,0 0 0 0,2-6 0 0,-1 0 5168 0,0 0 992 0,0 1 208 0,0-1 32 0,0 1-3120 0,0-1-624 15,0 1-128-15,-1-2-32 0,1 1-1984 16,-1 1-512-16,0 5 0 0,-1-5 2416 0,1 5 384 16,0 0 80-16,0 0 0 0,-1-5-1856 0,1 5-384 15,0 0-80-15,0 0-16 0,0 0-176 0,0 0-48 0,0 0 0 0,0 0 0 16,0 0-176-16,0 8-144 0,-1 1 192 0,1 1-192 15,0 0 0-15,1 1 0 0,0 0 0 0,1 0 0 16,0 0 0-16,0-3 0 0,2 1 0 0,2 0 0 16,-1-2 0-16,2-2 0 0,-3-1 0 0,-4-4 0 15,0 0 0-15,7 3 0 0,-1-3 0 0,-6 0 0 16,6-5-128-16,-1 0 128 0,0-2 0 0,-2-1-144 16,-1 0 144-16,-1-2 0 0,-1 0 0 0,-1 0 0 15,-1-1 0-15,0 0 0 0,-1 0 0 0,-3-1 0 16,-2 1 0-16,0 1 0 0,-1 2 0 15,1 2 0-15,0 0 128 0,2 2-128 0,-1 2 0 16,2 0 0-16,-1 4 0 0,6-2 0 0,-5 5 0 0,1 2 0 16,0-1 0-16,3 2 0 15,1 0-2240 1,0 0-384-16,2 2-64 0,1 1-10016 0,1 0-2016 0</inkml:trace>
  <inkml:trace contextRef="#ctx0" brushRef="#br0" timeOffset="67313.448">2552 1868 27183 0,'0'0'1200'0,"0"0"256"0,0 0-1168 0,0-6-288 0,2 0 0 0,-2-1 0 0,0 2 1952 0,0-1 336 0,0 1 64 0,0-1 16 0,0 6-768 0,0 0-128 15,0 0-48-15,0 0 0 0,-1-4-592 16,1 4-112-16,0 0-16 0,0 0-16 0,0 0-560 15,-6 5-128-15,2 4 0 0,1 1 624 0,-1 2 80 16,0 2 32-16,0 6 0 0,0 0-592 16,2-1-144-16,1 3 0 0,1-1 0 15,0-4 0-15,1-1 0 0,0-3 0 0,1-2 0 16,1-1 0-16,2-4 0 0,1-2 0 16,-6-4 0-16,8-2 0 0,1 0-128 0,2-2-16 15,-2-2 0-15,1-1 0 0,-2-3 144 0,-1-1 0 0,1 0 0 16,0-5 0-16,-3 1 0 0,-2 1 0 15,0 0 0-15,-2 2 0 0,-1 1 0 0,-2 1 160 0,-2 2-160 16,0 0 128-16,-1 1-128 0,0 3 0 0,-3 1 144 16,-1 2-144-16,1 2 0 0,-1 2 0 31,1 1-384-31,3 3-128 0,-2 1 0 0,2-1-16 16,-1 2-1856-16,3 0-368 0,1-1-80 0,-1 0-13856 0</inkml:trace>
  <inkml:trace contextRef="#ctx0" brushRef="#br0" timeOffset="67847.22">2596 2394 26543 0,'0'0'1168'0,"2"-7"256"0,-4-1-1136 0,2 2-288 0,0-2 0 0,-1 1 0 0,0 1 1856 0,1 0 320 0,0 6 64 0,0 0 16 15,-2-4-528-15,2 4-128 0,-4-3 0 0,4 3-16 16,0 0-624-16,0 0-128 0,-5 3-32 0,-1 2 0 16,1 3-288-16,0 1-64 0,1 1-16 0,-1 2 0 15,2 0-208-15,0 2-32 0,-1 2-16 0,3 6 0 16,0 0-176-16,1-2 0 0,1-2 0 16,0 0 0-16,2-3 0 0,-1-2 0 0,1 0 0 15,0-4 0-15,2-1 0 0,1-1 0 0,2-3 0 16,-1-2-144-16,-1-2 144 0,1-1-192 0,1-1 192 15,-1-1-144-15,1-3 144 0,0-1 0 0,-2-3-144 16,1-1 144-16,-3-1 0 0,0-2 0 0,-2 1 0 16,-1-1 0-16,-1 1 144 0,-2-1-144 0,-2 2 0 0,0 1 192 15,-1 1-192-15,-2 1 192 0,0 1-192 16,1 2 144-16,-3 1-144 0,-1 0 0 0,0 2 144 16,1 2-144-16,2 1 0 0,-1 1 0 0,1 1 0 0,1 2 0 0,0 0-320 15,1 2 48-15,1 0 16 16,1 2-1584-16,1 1-304 0,1-1-64 0,1 3-9712 15,0 2-1952-15</inkml:trace>
  <inkml:trace contextRef="#ctx0" brushRef="#br0" timeOffset="68281.061">2592 2837 24015 0,'0'0'512'0,"0"0"128"0,0 0 0 0,0 0 64 0,0 0-576 0,0 0-128 0,0 0 0 0,0 0 0 0,0 0 2176 0,0 0 384 0,0 0 96 0,0 0 16 15,0 0-784-15,0 0-160 0,-5 1-16 0,-1 1-16 16,1 2-608-16,1 1-128 0,-1 2-32 0,0 1 0 15,0 2-368-15,1 2-80 0,1 2-16 0,-1 0 0 16,2 1-272-16,1 1-48 0,1-2-16 0,0 0 0 16,0 0-128-16,2-2 0 0,0-1 0 0,1-3 0 15,0 0-128-15,1-2 128 0,3-2 0 0,1-2 0 0,-1-1 0 0,1-2 0 16,-1-2-144-16,-1-1 144 16,2-3 0-16,1-1 0 0,-1-1 0 0,1 0 0 15,-1-2 0-15,-1 0 0 0,-2-2 0 0,1-2 0 0,-1 0 0 16,-4 0 0-16,0 2 0 15,-2 0-384-15,0 2 0 0,-4 1-16 0,-2 0 0 0,-1 1 400 16,1 3 0-16,-2 1 0 16,0 2-1968-16,1 1-304 0,-1 1-64 0,2 1-9120 15,-2 1-1808-15</inkml:trace>
  <inkml:trace contextRef="#ctx0" brushRef="#br0" timeOffset="69081.779">4537 480 22111 0,'0'0'1968'0,"0"0"-1584"0,0 0-384 0,0 0 0 0,-3-5 2304 0,1 1 368 0,0-2 80 0,-1 1 0 16,1 0-192-16,1 0-32 0,0-1-16 0,0 1 0 15,-1 1-992-15,-1-1-208 0,0 0-32 0,0 0-16 16,0 1-352-16,-2 1-64 0,0-1-16 0,-1 2 0 15,1 1-320-15,-1 0-64 0,1 0 0 0,-1 2-16 0,0 2-224 0,-1 2-32 16,0 1-16-16,1 3 0 0,-1 1-160 0,1 3 0 16,0 2 0-16,2 3 0 15,1 2 0-15,1-4 0 0,2 3 0 0,2 0 0 0,0-3 0 0,1 0-176 16,0-1 176-16,2-2-128 0,0-1 128 0,2 2 0 16,0-5-144-16,1-2 144 0,1-3-160 0,0-1 160 15,1-4-208-15,-2-3 80 16,3-1 128-16,0-3-128 0,-1-1 128 0,0-3-128 0,-1-2 128 15,-1 0 0-15,-2-1 0 0,0 1 0 0,-3 0 0 16,-1-1 0-16,-2 2 128 0,-1-2-128 0,-2 2 144 16,-3 2-144-16,0 2 160 15,-2 1-160-15,0 3 0 0,0 0 0 0,-1 2 128 0,0 0-256 0,1 1-64 16,1 2-16-16,-1 2 0 16,1 0-1264-16,2 1-240 0,-1 1-48 0,2 3-16 15,2 0-1744-15,1 0-336 0</inkml:trace>
  <inkml:trace contextRef="#ctx0" brushRef="#br0" timeOffset="69581.292">4480 861 14735 0,'0'0'1312'0,"0"0"-1056"0,0 0-256 0,0 0 0 0,0 0 3136 0,-2-4 576 0,-1 1 128 0,3 3 0 0,0 0-1088 0,0 0-208 15,-3-5-48-15,3 5-16 0,0 0-784 0,-3-3-160 16,0-1-16-16,3 4-16 0,0 0-544 0,0 0-128 15,-6 2 0-15,1 1-16 0,-1 1-320 0,2 2-64 16,1 2-16-16,-2 0 0 0,1 3-208 0,0 2-32 16,1 0-16-16,0 2 0 0,0 3-160 0,1-2 0 15,2 1 0-15,-2-1 0 0,1 0 0 0,1-1 0 16,3-1 0-16,3 2 0 31,2-5-896-31,0-4-128 0,1-2 0 0,-2-4-16 0,-1-2 1520 16,1-2 304-16,0-4 64 0,-2-4 16 0,0-2-688 15,-2 1-176-15,-1-2 0 0,-1 1 0 0,-1 0 128 16,-2 1-128-16,-1 0 128 0,-2 1-128 0,0 1 0 0,-2 1 0 0,1 1 128 16,-2 2-128-16,1 1 0 0,-3 3 0 0,2 1 0 15,-1 0 0-15,0 2-176 0,1 2 48 0,2 2 0 32,-2-1-304-32,1 2-48 0,2 0-16 0,0 3 0 15,1 0-1216-15,2 0-240 0,0 0-48 0</inkml:trace>
  <inkml:trace contextRef="#ctx0" brushRef="#br0" timeOffset="70131.688">4439 1458 15663 0,'0'0'688'0,"0"0"144"0,1-6-656 0,-1 1-176 0,0-1 0 0,0 1 0 0,0 5 4128 0,-1-6 800 0,0 1 144 0,0-1 48 0,1 6-2416 0,-2-4-464 16,0-1-112-16,2 5-16 0,0 0-1680 0,-6-2-432 0,1 2 0 15,-1 2 1280-15,1 2 192 0,-2 1 16 0,-1 6 16 16,1 2-1200-16,0 2-304 0,2 0 0 16,-2 0 224-16,3 2-16 0,-1 0 0 0,2 2 0 15,1 0-208-15,1-2 0 0,2 1 0 0,0 0 0 16,0-3 0-16,1-3 0 0,0-2 0 15,2-2 0-15,-1-3 0 0,-3-5-160 0,7 4 160 16,1-3 0-16,1-2-160 0,-2-3 160 0,-1-2 0 16,2-3 0-16,0-2 0 0,-1-2 0 0,0-2 0 15,-1 0 0-15,-2-2 0 0,-1 0 0 0,-1-2 0 16,-2 0 0-16,-2 2 0 0,-1-1 0 0,-1 1 144 0,-2 0-144 0,-1 2 0 16,-1 0 0-16,-2 3 128 0,0 2-128 0,1 3 0 15,0 1 0-15,0 3 0 0,1 2 0 0,-1 1 0 16,1 2 0-16,0 2 0 15,2 3-352-15,1 2-96 0,0 1-32 0,1 2 0 16,0 1-1440-16,2 0-272 0,1 0-64 0,2 2-10032 16,1 0-2016-16</inkml:trace>
  <inkml:trace contextRef="#ctx0" brushRef="#br0" timeOffset="70648.823">4390 2020 25455 0,'0'0'560'0,"0"0"112"0,0 0 32 0,0 0 0 0,0 0-560 0,0 0-144 0,0 0 0 0,0 0 0 0,0 0 1616 0,0 0 304 0,2-6 48 0,0 1 16 16,-1-2-336-16,-1 0-64 0,3 1-16 0,-3-1 0 16,-2 1-336-16,0 1-64 0,2 5-16 0,0 0 0 15,-2-5-240-15,-1 0-48 0,3 5-16 0,0 0 0 16,-6-2-288-16,6 2-64 0,-5-1-16 0,5 1 0 16,-7 2-144-16,2 3-16 0,-1 0-16 0,2 3 0 15,-1 2-176-15,1 1-128 0,0 1 192 0,0 7-192 16,1-1 0-16,1-1 0 0,1-1 0 15,1 2 0-15,2-1 0 0,0-1 0 0,1-2 0 16,1-2 0-16,-1-1 0 0,1-1 0 0,2-2-144 0,0-3 144 16,-6-5 0-16,7 3 0 0,-7-3 0 0,6 0-192 15,0-3 192-15,0 0-192 0,-2-2 192 0,0-1 0 16,0 1 0-16,-2-2 0 0,-1-1 0 0,-1-1 0 16,-2 1 0-16,-4-2 0 0,0 0 0 15,-1 1 0-15,1 1 0 0,-2 1 144 0,0 0-144 16,0 2 192-16,2 0-192 0,-2 4 128 0,0 0-128 15,1 1 0-15,1 0 0 0,0 1 0 0,-1 1-224 0,0 2 32 0,3 0 16 32,4-4-1248-32,0 8-256 0,1-1-48 0,1 1-16 15,1 0-2176-15,0-1-432 0</inkml:trace>
  <inkml:trace contextRef="#ctx0" brushRef="#br0" timeOffset="71216.499">4354 2640 1839 0,'0'0'160'0,"0"0"-160"0,0 0 0 0,0-9 0 0,0 0 0 0,0 2 0 0,0-1 0 0,0 0 8000 0,0 1 1552 16,-2-1 320-16,1 0 64 0,1 2-6496 0,-2 0-1312 15,2 6-256-15,-3-4-48 0,3 4-1456 16,0 0-368-16,0 0 0 0,-6 0 1328 0,0 2 192 15,-1 0 32-15,1 4 16 0,-2 0-1056 0,1 3-192 16,0 2-64-16,0 2 0 0,1 3-256 0,2-1 160 16,-1 0-160-16,-1 9 128 0,2 0-128 0,1-3 0 0,3 0 0 15,2-1 0-15,1 0 0 16,1-2 0-16,4-2 0 0,0-1 0 0,-2-4 0 0,3-3 0 16,1-2 0-16,-1-4 0 0,0-2 0 15,-1-2-320-15,0-4 64 0,0-3 16 0,1-9 0 16,-2-1 240-16,0 2 0 0,-4 0 0 15,0 0 0-15,0 0 0 0,-3 2 0 0,-3 1 0 16,1 1 0-16,-1 1 0 0,-1 1 0 0,-1 2 160 16,0 2-160-16,-1 0 0 0,0 0 0 0,-2 5 0 15,0 2 0-15,0 1 0 0,2 2 0 16,-1 0-384-16,2 2 32 0,-3 3 16 0,3 4 0 16,0 0 336-16,2 0 0 0,1 0 0 31,1 2-3440-31,2-1-608 0,1 1-128 0,0 0-13296 0</inkml:trace>
  <inkml:trace contextRef="#ctx0" brushRef="#br0" timeOffset="71599.524">4304 3139 11055 0,'0'0'480'0,"0"0"112"0,-4-3-464 0,4 3-128 0,0 0 0 0,-1-5 0 0,1 5 0 16,0 0 0-16,0 0 0 0,0 0 6704 0,0 0 1312 16,0 0 272-16,0 0 48 0,0 0-5856 0,0 0-1184 15,0 0-224-15,-4 7-48 0,2 3-832 16,-2 0-192-16,1 1 0 0,1 0 1040 0,2 2 176 16,-3 2 16-16,2 1 16 0,1 1-928 0,1-1-176 15,0 0-144-15,5 3 192 0,1 1-192 16,-2-2 0-16,0-2 0 0,2-1 0 0,-1-2 0 0,2-2 0 0,0-2-176 15,-2-3 176-15,1-1 0 16,2-3-144-16,1-2 144 0,-2-1 0 0,1-3-176 0,2-1 176 0,-2-2-128 16,-1-2 128-16,-3 0 0 0,2-4 0 0,-2 1 0 15,-1 0 0-15,-1-1 0 0,-1 0 0 0,-2 0 128 16,-1-1-128-16,-2 2 0 0,-3 0 0 0,0 1 0 16,-2 1 0-16,-2 2 0 0,-1 0 0 0,-7 3-192 46,0 4-672-46,1 1-144 0,2 1-16 0</inkml:trace>
  <inkml:trace contextRef="#ctx0" brushRef="#br0" timeOffset="72433.297">6396 1921 26495 0,'0'0'1168'0,"0"0"240"0,-3-5-1120 0,0 1-288 0,0-1 0 0,1 1 0 0,0 0 1920 0,2 4 320 0,0 0 64 0,0 0 0 16,-3-5-384-16,3 5-96 0,0 0-16 0,0 0 0 15,0 0-544-15,-6 1-112 0,1 4-32 0,0 1 0 16,1 2-432-16,0 1-96 0,-1 1-16 0,1 4 0 16,0 3-448-16,2-2-128 0,1 0 0 15,1 0 128-15,1-2 0 0,0-2 0 0,3-1 0 16,-1-1-128-16,1-2 0 0,1-1 0 0,1-3 0 16,1-1 0-16,1-1 0 0,-1-2 0 0,4-5-128 15,0-3 128-15,0 0 0 0,-1-2 0 16,-1-1 0-16,-2-1 0 0,-2 0 0 0,-2-2 0 15,-1 1 0-15,-4 1 0 0,-1 1 0 16,-2 2 144-16,-1 1 64 0,-2 1 16 0,-1 3 0 16,-1 0-224-16,0 3 144 0,0 1-144 0,1 1 128 15,0 2-320-15,0 2-80 0,2 0-16 0,-2 3 0 0,2 0 288 16</inkml:trace>
  <inkml:trace contextRef="#ctx0" brushRef="#br0" timeOffset="73213.982">4610 3100 17503 0,'0'0'768'0,"0"0"176"0,0 0-752 0,0 0-192 0,0 0 0 0,0 0 0 0,0 0 2304 0,0 0 416 0,0 0 96 0,0 0 0 15,8 3-608-15,-1-2-128 0,2-2-32 0,0-1 0 16,0-1-512-16,2-3-96 0,2-2-32 0,1 0 0 16,2-3-448-16,1-1-112 0,2-4-16 0,6-6 0 15,3-2-656-15,-1 0-176 0,16-13 0 16,-1 3 448-16,1 1 48 0,1 1 16 0,4 1 0 15,3-2-512-15,-1-2 128 0,0-1-128 0,17-13 0 16,-1 1 0-16,-10 7 0 0,18-9 0 16,-5 6 0-16,-15 12 0 0,-10 2 0 15,-4 1 0-15,-7 5 0 0,-5 3 0 0,4-4 0 0,-4 6 0 16,-6 4 0-16,-7 3 0 16,-2 1 0-16,-3 2 128 0,-3 4-128 0,-7 5 0 0,0 0 0 0,0 0 0 15,0 0 0-15,0 0 0 16,0 0-2144-16,0 0-320 0,0 0-64 0</inkml:trace>
  <inkml:trace contextRef="#ctx0" brushRef="#br0" timeOffset="73905.546">4666 2405 23039 0,'0'0'1024'0,"0"0"192"0,0 0-960 0,0 0-256 0,0 0 0 0,12-5 0 0,2 1 2960 0,2-3 560 16,0 0 96-16,3-3 32 0,3 1-2720 0,2-1-544 15,0-2-96-15,3 0-32 0,1-3 0 0,5 2-16 0,3 0 0 0,2 1 0 16,4 0-112-16,0 0-128 0,4-1 176 0,0 0-176 16,0-1 0-16,-2 1 0 0,-2 0 0 0,-13 4 0 15,1 0 128-15,3 0-128 0,0 3 0 0,15-4 0 16,-6 0 0-16,-4 2 0 0,-1 2 0 0,-5 1 0 15,-2 1 0-15,-4-2 0 0,-2 1 0 0,-4 0 0 16,-2 3-144-16,1 0-96 0,-4 0-16 0,1-1 0 16,-2-3-384-16,-4 1-96 0,-1 0-16 15,0 1 0-15,1-1-1616 0,-1 1-336 0,0-2-64 0</inkml:trace>
  <inkml:trace contextRef="#ctx0" brushRef="#br0" timeOffset="74535.452">4799 1753 22111 0,'-8'0'1968'0,"2"-1"-1584"0,6 1-384 0,-8-2 0 0,8 2 2560 0,-7-3 416 16,2 0 96-16,1 0 0 0,4 3-560 0,0 0-112 16,0 0-32-16,0 0 0 0,0 0-688 0,0 0-144 15,0 0-16-15,0 0-16 0,0 0-816 0,0 0-176 16,9 6-16-16,8 0-16 0,1 1-480 16,-3-1 0-16,3-1 0 0,0 2 288 0,-1-2-32 15,3 1-16-15,3-1 0 0,3 2-240 0,4 0 0 16,2 0 0-16,3 1 0 0,2-1 0 0,3 0 0 15,1 0 0-15,0-2 0 0,-1 1 0 0,2-1 0 16,-3 1 0-16,2-1 0 0,0 1-256 0,-1-1 16 0,2 1 0 0,-1-1 0 31,-4 0-1472-31,-1-1-288 0,-5-1-64 0,-2 2-16 16,-3-2-1760-16,-4 0-368 0</inkml:trace>
  <inkml:trace contextRef="#ctx0" brushRef="#br0" timeOffset="74969.167">4863 1433 2751 0,'-9'-4'128'0,"9"4"16"0,0 0-144 0,-8-1 0 0,8 1 0 0,0 0 0 0,0 0 8064 0,0 0 1568 15,0 0 320-15,0 0 64 0,0 0-6752 0,0 0-1360 0,0 0-272 16,8 5-48-16,2 1-752 0,2-1-160 15,2 0-32-15,-2-1 0 0,3 2-272 0,2-1-64 16,4 1-16-16,2 0 0 0,4 0-288 0,2 1 160 16,3 1-160-16,2 1 128 0,2 0-128 0,0 0 0 15,-1-2 0-15,1 1 0 0,2-1 0 0,1 0 0 0,2 1 0 0,-1 1 0 16,-1-2 0-16,2 2 0 16,-1 0-128-16,-1 0 128 15,1-1-464-15,-4-1-32 0,-3 1 0 0,-2 1 0 0,-2 0-1456 0,-2-1-288 0,-3 0-64 0,-1 0-9968 16,-2-2-1984-16</inkml:trace>
  <inkml:trace contextRef="#ctx0" brushRef="#br0" timeOffset="75552.309">4900 902 36511 0,'-11'-4'1616'0,"11"4"336"0,-9 1-1568 0,9-1-384 0,-8 3 0 0,0 0 0 0,8-3 1264 0,0 0 160 0,-8 5 48 0,8-5 0 16,0 0-128-16,-3 7-32 0,3-7 0 0,3 10 0 16,3-1-672-16,5 0-128 0,3 1-16 0,-3-2-16 0,4-1-160 0,1 3-16 15,5 1-16-15,1 0 0 0,4 0-160 0,2 2-128 16,5 2 192-16,1-1-192 0,1 0 0 0,-1 1 0 15,0-1 0-15,0 1 0 0,1 3 0 0,0-2 0 16,-1 1 0-16,-1 0 0 0,-1 2 0 0,-2 0 0 16,0 0 0-16,0 1 0 15,-1 0-272-15,1 0-112 0,-2 0-32 0,-1 1 0 16,-2-1-1984-16,1-1-400 0,-3 1-80 0,-4-1-15600 0</inkml:trace>
  <inkml:trace contextRef="#ctx0" brushRef="#br0" timeOffset="76454.216">2995 894 11967 0,'0'0'528'0,"0"0"112"0,0 0-512 0,0 0-128 15,0 0 0-15,0 0 0 0,0 0 4544 0,0 0 864 0,10-5 176 0,-1-2 48 0,3 2-3520 0,4-3-688 0,5 0-144 0,3-2-16 16,4 1-496-16,3 0-80 15,5 1-32-15,7-1 0 0,4 0-464 0,3-2-192 16,0-3 128-16,-13 4-128 0,0 0 0 0,4 0 128 0,3-1-128 16,3 0 0-16,0 0 0 0,2 0 0 15,-1 2 0-15,-3 0 0 0,-4 1 0 0,-5 1-304 0,-3 2 48 0,10-2 16 32,-8 3-672-32,-17 2-144 0,-5 0-32 0,-3 0 0 15,-2 2-1792-15,-8 0-384 0,0 0-64 0</inkml:trace>
  <inkml:trace contextRef="#ctx0" brushRef="#br0" timeOffset="76820.422">3065 1023 18431 0,'0'0'1632'0,"-8"1"-1312"16,-2-1-320-16,1 2 0 0,2 1 3024 0,7-3 544 16,-8 3 96-16,8-3 32 0,-8 4-1456 0,8-4-272 15,0 0-64-15,0 0-16 0,0 0-480 0,0 0-112 16,4 8-16-16,3-1 0 0,3-3-704 0,4 0-128 15,5 0-48-15,3-1 0 0,2-1-32 0,3 1-16 16,4 0 0-16,3 0 0 0,5-1-352 0,2 1 144 16,1 1-144-16,1-1 0 0,1 0 0 0,-13 0 0 15,3-1 0-15,4 1 0 0,1-1 0 0,3 2-256 0,1-1 80 16,0 1 16 0,1 1-1120-16,-2-1-240 0,-4-1-32 0,13 3-16 15,-9-1-1872-15,-18-1-368 0</inkml:trace>
  <inkml:trace contextRef="#ctx0" brushRef="#br0" timeOffset="77287.419">3104 1338 14735 0,'0'0'1312'0,"-8"0"-1056"0,8 0-256 0,-7 1 0 0,7-1 4576 0,0 0 864 0,-8 4 160 0,8-4 32 15,-5 7-3840-15,5-7-768 16,-1 9-144-16,4-1-48 0,-3-8 320 0,8 10 48 16,2 0 16-16,3 0 0 0,3 0-528 0,3 0-112 0,3-1 0 0,3 1-16 15,2-1-256-15,5 0-48 0,1 0-16 0,4 0 0 16,-1-1-240-16,0-1 144 0,0 0-144 0,-10-2 128 15,1 0-128-15,4-2 128 0,2 1-128 0,15 4 128 16,-6-1-128-16,-1-1-192 0,0 0 32 0,-5-1 16 31,-3 1-1120-31,-3-1-208 0,-3 2-64 0,-3 1 0 16,-2-1-2080-16,-3 2-416 0</inkml:trace>
  <inkml:trace contextRef="#ctx0" brushRef="#br0" timeOffset="77721.006">2998 1593 31039 0,'0'0'1376'0,"0"0"288"0,0 0-1344 0,-7 2-320 0,7-2 0 0,0 0 0 0,0 0 1264 0,-7 4 176 0,7-4 32 0,0 0 16 15,0 0 160-15,0 0 16 0,2 13 16 0,3-5 0 16,1 1-848-16,4-1-160 0,1 0-32 0,5 0-16 16,1 1-224-16,4 0-32 0,2-1-16 0,4 2 0 15,2-1-160-15,3 4-48 0,1 0 0 0,2 2 0 16,5 2-144-16,0-1 0 0,-1 0 0 0,0-1 0 16,-3 0 0-16,-11-3 0 0,4 4 0 0,2-1 0 15,2 2-336-15,0 1-48 0,-1 1-16 0,16 8 0 16,-2-5-2352-16,-6-3-448 0,-6 0-112 0</inkml:trace>
  <inkml:trace contextRef="#ctx0" brushRef="#br0" timeOffset="78275.251">3075 2002 12895 0,'0'0'1152'0,"0"0"-928"0,-7 1-224 0,7-1 0 0,0 0 5264 0,0 0 1008 0,-5 8 208 0,5-8 48 0,-3 9-4544 0,2 1-896 15,4 1-176-15,0-2-32 0,4 0 320 0,3 2 64 16,2 2 16-16,3 3 0 0,5 1-560 0,1 0-96 16,2 1-32-16,4 1 0 0,2 4-304 0,3 2-64 15,1-1-16-15,2 2 0 0,2 1-208 0,-3 1 0 16,-3 2 0-16,-1-1 0 0,2-3 0 0,-10-7 128 15,1 2-128-15,3 1 0 0,1 1 0 0,-1 0 0 16,-1 1 0-16,0-1 0 16,0-1-912-16,1-1-128 0,-2 0-32 0,0-2 0 15,-1-4-1104-15,-3-1-208 0,-1 1-48 0</inkml:trace>
  <inkml:trace contextRef="#ctx0" brushRef="#br0" timeOffset="78704.751">3114 2573 9215 0,'0'0'816'0,"0"0"-656"0,0 0-160 0,0 0 0 0,0 0 5968 0,0 0 1168 0,0 0 224 0,0 0 64 0,11 3-5536 0,-1 1-1104 15,-1 0-208-15,2 3-64 0,1 0 784 0,1 4 160 16,1 1 16-16,4 4 16 0,0-1-528 0,4 2-128 15,2 0 0-15,1 3-16 0,2 2-368 0,4 2-80 16,0 2-16-16,0 0 0 0,0 3-224 0,-11-11-128 16,4 1 128-16,1 1-128 0,1 0 0 0,1-1 0 15,0-1 0-15,2 0 128 0,-3-1-128 0,1 1 0 16,-1-3 0-16,-1-1 0 16,-1 1-896-16,-2-3-160 0,-1-2-32 0,-2-1 0 15,-2-1-1936-15,-3-2-400 0</inkml:trace>
  <inkml:trace contextRef="#ctx0" brushRef="#br0" timeOffset="79255.457">2740 3109 33343 0,'0'0'1472'0,"0"0"320"0,0 0-1440 0,0 0-352 0,0 0 0 0,0 0 0 0,0 0 752 0,0 0 80 0,0 0 0 0,2 8 16 16,2-1 560-16,4 0 96 0,2-2 32 0,4 1 0 16,3-1-784-16,4 1-160 0,3 0-16 0,3 2-16 15,3-3-336-15,1 1-64 0,-2 1-16 0,0-1 0 16,2 0 0-16,1-1 0 0,1 2 0 0,1 0 0 16,0 0-144-16,2 1 0 0,1-1 144 0,16 2-144 15,-4 0 0-15,-12-1 0 0,-2 1 0 0,-4-3 0 0,-3 0 0 16,-2-1 0-16,-9 0-192 15,0-2-1216-15,2 0-240 16,-1-1-48-16,-1-1-10576 0,1-1-2112 0</inkml:trace>
  <inkml:trace contextRef="#ctx0" brushRef="#br0" timeOffset="79671.474">2799 3037 16575 0,'-11'-5'736'0,"6"1"160"0,-1 2-720 0,6 2-176 16,0 0 0-16,0 0 0 0,0 0 4928 0,0 0 960 16,0 0 192-16,0 0 48 0,0 0-3776 0,9-4-752 0,4-1-160 0,3 1-32 15,6 0-544-15,2-1-112 0,2 0-32 0,3-1 0 16,-1 1-336-16,2-1-80 0,1 0-16 0,4-1 0 16,1 0-160-16,3 1-128 0,2-2 192 0,2 0-192 15,-1 1 144-15,4 0-144 0,-1-1 0 0,-4 2 144 16,-1 1-144-16,-1 1 0 0,-3-2 0 0,-12 3 0 15,1 0 0-15,2 0-144 0,-1-2 144 0,-1 1 0 16,-1-1-256-16,-1 1 48 0,0 0 16 0,14-5-9152 47,-8 1-1808-47,-7 1-368 0</inkml:trace>
  <inkml:trace contextRef="#ctx0" brushRef="#br0" timeOffset="80081.79">2886 2826 28623 0,'-8'-6'1264'0,"8"6"272"0,0 0-1232 0,0 0-304 0,0 0 0 0,-1-7 0 0,2-1 1280 0,3 0 208 0,-4 8 48 0,6-8 0 16,4-3 272-16,1 1 64 0,1-1 16 0,4 0 0 16,1-3-896-16,2 1-176 0,1-4-48 0,3-1 0 15,2-1-224-15,4 0-48 0,3-2-16 0,3 0 0 16,2 0-160-16,3 0-48 0,3-1 0 0,2 0 0 15,0-1-272-15,0 1 160 0,-4 0-160 0,-13 6 128 16,3 0-128-16,3-2 0 0,0 1 144 0,2-2-144 16,-1 3 0-16,-1 0 0 0,-1 2 0 0,-2 1 0 0,-2-1 0 0,-1 2 0 15,-3 1 0-15,-3 0 0 0,-3 3 0 0,-3-1 128 16,-1 0-128-16,-2 1 0 0,-2 2 0 0,-1 0 0 16,-2 2-160-16,-3 0 160 15,-5 4-1408-15,0 0-160 16,0 0-32-16,0 0-11248 0,0 0-2240 0</inkml:trace>
  <inkml:trace contextRef="#ctx0" brushRef="#br0" timeOffset="80490.012">2818 2696 24415 0,'2'-13'1088'0,"3"4"208"0,2-1-1040 0,2-3-256 0,1-2 0 0,2-3 0 16,1-1 1168-16,2 0 176 0,0-2 48 0,1-1 0 15,1-3 224-15,1 1 48 0,0 0 16 0,2-1 0 16,2-3-384-16,3-1-80 0,3-3 0 0,3 0-16 15,1 0-240-15,4 0-32 0,2 0-16 0,3-1 0 16,3-2-336-16,1 1-64 0,-1 0 0 0,0 2-16 16,-1 1-128-16,-13 10-32 0,2-2 0 0,1-1 0 15,0-2-80-15,1 2 0 0,1 1-16 0,0 1 0 16,-1 1-112-16,-2 1 0 0,-1 1-128 0,7-8 192 0,-8 5-192 0,-7 4 128 16,-3 1-128-16,-3 3 0 0,-4 1 128 0,-2 3-128 15,-2 0 0-15,-3 1 144 0,0 1-144 0,-6 8 0 16,0 0 144-16,1-6-144 15,-1 6-896-15,-4-5-240 0,-1 2-48 0,5 3-12272 16,-10 1-2464-16</inkml:trace>
  <inkml:trace contextRef="#ctx0" brushRef="#br0" timeOffset="80922.918">2917 2264 14735 0,'0'0'1312'16,"0"0"-1056"-16,5-9-256 0,1-3 0 15,2-3 2512-15,0-2 448 0,5-3 96 0,-1-1 16 16,0-2-1152-16,2 0-208 0,1 0-48 0,3-1-16 15,2-3-512-15,2 0-112 0,1-5 0 0,1 0-16 16,4-3 16-16,1-1 16 0,2-1 0 0,2-1 0 0,2-3-272 0,1-1-64 16,-1-1-16-16,-1 1 0 15,-2-1-80-15,0-1-16 0,0-3 0 0,-9 18 0 16,0-2-16-16,3 0 0 0,2 0 0 0,-1 2 0 16,2 1-160-16,-2 1-32 0,1 1-16 0,9-8 0 0,-8 8-112 0,-4 2-32 15,-5 2 0-15,0 3 0 0,-3 2 16 0,0 3 0 16,-6-1 0-16,-1 3 0 0,-3 1-112 0,0 1-128 15,-3 1 176-15,1 1-176 0,-2 2 128 0,-3 6-128 16,2-8 0-16,-2 8 0 0,0 0 0 0,0 0 0 16,0 0-160-16,0 0 160 15,0 0-1904-15,0 0-256 0,0 0-48 0,-7 4-10928 16,-1 2-2192-16</inkml:trace>
  <inkml:trace contextRef="#ctx0" brushRef="#br0" timeOffset="81315.945">2958 1713 9215 0,'0'-17'400'0,"2"6"96"0,2-2-496 0,3-2 0 0,1-3 0 0,0-2 0 0,1-2 3952 0,1-2 688 0,3-2 144 0,3-3 16 15,0-1-2384-15,3 0-496 0,0-2-80 0,5-2-32 16,3-1-448-16,16-10-80 0,1 1 960 16,-5 8-1024-16,-1 3-224 0,1 2-32 0,-4 2-16 0,-3-1-96 0,0 0-16 15,0 0 0-15,-10 12 0 0,-4-1-288 0,4-1-64 16,1 0-16-16,-1 1 0 0,-1 0-240 0,-1 1-48 15,-1 0-16-15,-2 2 0 0,0 2-160 0,-1 1 128 16,-4 1-128-16,1 1 128 0,-4 1-128 0,0 1 0 16,-2 1 144-16,-3 2-144 0,-2 1 0 0,-2 5 128 15,0 0-128-15,0 0 0 0,-4-2-192 0,4 2-96 16,-4 1-32-16,-1 1 0 16,1 3-1680-16,-1 0-352 0,2 2-64 0</inkml:trace>
  <inkml:trace contextRef="#ctx0" brushRef="#br0" timeOffset="92914.409">10738 9211 8287 0,'0'0'736'0,"0"0"-592"0,0 0-144 0,0 0 0 0,0 0 2976 0,0 0 560 0,0 0 112 0,0 0 32 0,0 0-928 0,0 0-192 0,0 0-48 0,0 0 0 0,0 0-384 0,0 0-80 15,0 0 0-15,0 0-16 16,0 0-368-16,0 0-80 0,0 0-16 0,18 9 0 15,-18-9-576-15,0 0-112 0,8 4-32 0,1-2 0 0,1 0-240 0,2 1-48 16,1 1-16-16,3-2 0 0,-1 0-240 0,4 0-48 16,3-1-16-16,3 1 0 0,3 1-112 0,4-2-128 15,2-2 176-15,3 0-176 0,2-2 144 0,0 0-144 16,-1-1 0-16,0-1 144 0,1-1-144 0,1-1 0 16,1 0 0-16,0 2 0 0,-1-2 0 0,1 3 128 15,-2 0-128-15,-2 0 0 0,-1 1 0 0,-4 1 0 0,-4-2 0 0,-4 2 0 16,-3 1 0-16,-2 0 0 15,-3 1 0-15,-1 0 0 0,0 0-192 0,-8 0 48 0,-7 0 0 0,9 1 0 32,-9-1-880-32,0 0-160 0,0 0-32 0,0 0-16 15,0 0-896-15,0 0-176 0,0 0-48 0,-10 3-15296 0</inkml:trace>
  <inkml:trace contextRef="#ctx0" brushRef="#br0" timeOffset="93702.464">10845 9276 15663 0,'0'0'1392'0,"0"0"-1120"0,-8-1-272 0,8 1 0 16,-9 2 3040-16,9-2 544 0,-10 2 128 0,10-2 0 0,-10 2-656 0,10-2-144 15,-10 2-32-15,10-2 0 0,0 0-720 0,0 0-160 16,-6 4-16-16,6-4-16 0,0 0-704 0,0 0-144 15,0 0-32-15,0 0 0 0,-6 7-480 0,6-7-96 16,-2 8-32-16,2-8 0 0,2 7-224 0,2 1-32 16,-4-8-16-16,10 9 0 0,1-3-208 0,1 1 0 0,0-1 128 0,3-2-128 15,3-1 0-15,3 1 0 16,3-1 0-16,1 0 0 0,1 0 0 0,0 1 0 16,1-1 0-16,1 1 0 0,2 0 0 0,-3 0 0 0,0 2 0 0,-2 0 0 15,-1 2 0-15,0 0 0 0,-2 0 0 0,-2 1 0 16,-2 1 0-16,-3 0 0 0,2 1 0 0,-3 1 0 15,-2 0 0-15,-1 0 0 0,-3 0 0 0,-3 2 0 16,0 1 0-16,-4 1 0 0,-4-2 0 0,-3 3 0 16,-2 3 0-16,-2 1 0 0,-2 0 0 0,-3 1 0 15,-5 0 0-15,-1 1 0 0,-2 2-128 0,1 1 128 16,-2 0 0-16,-5 1 0 0,-3-1 0 0,-1 3 0 16,-1-1 0-16,2 0 0 0,3-3 0 0,2-1 0 0,2-2 0 0,3-1 176 15,1 0-176-15,3-3 160 0,4-3 32 0,2-2 16 16,4-2 0-16,3-1 0 0,-1-3-16 0,6-7-16 15,0 0 0-15,-1 8 0 0,1-8-48 0,0 0 0 16,6 7 0-16,2-3 0 0,2 0 48 0,2-2 0 16,2-2 0-16,1 0 0 0,3-1-176 0,0 0 192 15,2 1-192-15,1-2 192 0,2-2-192 0,0 2 0 16,1 0 144-16,3 0-144 0,3-2 0 0,-2 2 0 16,1-2 0-16,3 0 128 0,3 1-128 0,1 0 0 0,-1 0 0 0,2 0 0 15,0 1 0-15,2 0 0 16,-1 0 0-16,1 1 0 0,-1-2 0 0,-4 2 0 15,0 1 0-15,-2 1 0 0,-2-1 0 0,-10 0 0 0,1 0 0 0,1 0 0 16,-2 0 0-16,1 0 0 0,-2 2 0 0,-1-1 0 16,-3 0 0-16,-2 0 0 0,-2 0 0 0,-1 0 0 15,-2 0-128-15,-8-1 128 0,0 0-128 0,0 0 128 16,0 0-336-16,0 0 16 16,0 0 0-16,0 0 0 15,0 0-1536-15,0 0-320 0,0 0-48 0,-5-2-19872 0</inkml:trace>
  <inkml:trace contextRef="#ctx0" brushRef="#br0" timeOffset="95949.342">11211 10530 2751 0,'0'0'128'0,"0"0"16"0,0-6-144 0,1-1 0 0,-1 1 0 0,0-1 0 0,0-1 6352 0,1 2 1248 0,-1-1 240 0,0 1 48 15,0-1-4272-15,1 0-864 0,0 2-160 0,1-1-32 16,-2 2-656-16,0 4-128 0,0 0-32 0,0 0 0 16,0 0-560-16,0 0-112 0,0 0-32 0,0 0 0 0,0 0-432 0,0 0-96 15,2 8 0-15,0 2-16 0,1 2-176 0,1 3-48 16,-3 4 0-16,2 2 0 0,1 1-272 0,2 2 160 16,-1 2-160-16,0 3 128 0,-2 1-128 0,1 0 0 15,2 3 0-15,-1 1 0 0,0 1 0 0,-1-2 0 16,1-2 128-16,-2 0-128 0,0-1 0 0,-1-3 0 15,0-2 0-15,-2-3 0 0,-2-3 0 0,0 0 0 16,-1-2 0-16,-1-3 0 0,-1-2-240 0,-1-1 80 16,-3-1 16-16,0-1 0 15,0-3-224-15,-1 0-32 0,0-2-16 0,0 0 0 16,1-3-432-16,-2-1-96 0,0-1-16 0,2-1 0 16,-1 0-1200-16,0 0-240 0,0 0-48 0,1-3-16 15,4 0-1696-15,-2-2-320 0</inkml:trace>
  <inkml:trace contextRef="#ctx0" brushRef="#br0" timeOffset="96156.014">11155 10367 40767 0,'-14'-6'1808'0,"8"4"368"0,1-3-1728 0,0 1-448 0,3 0 0 0,0-1 0 15,1 0 1152-15,1-1 160 0,0 1 32 0,5-2 0 16,3 1-1088-16,-3 0-256 0,3 1 0 16,0-1 416-16,0 2 32 0,0 0 0 0,1 1 0 15,-1 0-2416-15,1-2-464 0,-2 3-112 0</inkml:trace>
  <inkml:trace contextRef="#ctx0" brushRef="#br0" timeOffset="97433.789">12522 9660 21183 0,'0'0'1888'0,"0"0"-1504"0,0-5-384 0,0-2 0 0,0 2 2688 0,0-1 448 16,0 6 112-16,0 0 16 0,0-5-896 0,0 5-192 15,0 0-16-15,0 0-16 0,0 0-800 0,0 0-176 16,0 0-16-16,0 0-16 0,1 10-912 16,0 1-224-16,-1 7 0 0,-1 3 0 15,0 0 0-15,0 1 0 0,-2 2 928 0,0 3 144 16,-2 0 16-16,2 2 16 0,0 1-880 0,-1-1-224 0,0 2 0 0,1 0 0 15,1 0 0-15,4-3 0 0,-2-1 0 0,0-4 0 16,1-3-128-16,1-4 128 0,0-2-192 0,1-3 192 16,1-1-240-16,0-4 64 0,-4-6 16 0,0 0 0 31,8-4-240-31,-1-3-48 0,1-5-16 0,2-4 0 0,0-2 128 0,0-3 16 0,0-1 16 0,1-1 0 16,-1 2 64-16,1 1 16 0,-1 1 0 0,-1-1 0 15,0 3 224-15,-1 2 0 0,-3 4 0 31,1 4-512-31,-2 1-48 0,-4 6-16 0,0 0 0 0,0 0 224 0,4 8 32 0,-1 2 16 0,0 7 0 16,1 4 304-16,-2-1 0 0,3 5 0 16,2 2 0-16,-2-2 0 0,2-3 0 15,1-2 0-15,-2-2 0 0,2-3 0 0,4-1 0 16,0-3 0-16,-1-3 0 0,0-4 0 16,1-1 0-16,1-5 0 0,2-1 0 0,1-2 0 15,-4-5 0-15,3-3 144 0,0-4-144 0,0-2 192 0,-2-2-64 0,-2-2 0 16,-3-1 0-16,2-1 0 0,-1 1 0 0,-2-2-128 15,-3 1 192-15,-2 0-64 0,-1 1-128 0,-2-1 0 16,0 2 0-16,-1 2 128 0,-1 2-128 0,-1 1 0 16,1 0 0-16,-1 3 0 0,-2 2-192 0,2 2 48 15,-1 2 0-15,1 2-8144 32,1 3-1632-32,3 4-320 0</inkml:trace>
  <inkml:trace contextRef="#ctx0" brushRef="#br0" timeOffset="98101.646">13003 10222 6447 0,'0'0'272'0,"0"0"80"0,0 0-352 0,0 0 0 0,-1-4 0 0,1 4 0 0,0 0 7872 0,0 0 1488 0,-1-5 304 0,1 5 64 16,0 0-7776-16,0 0-1568 0,0 0-384 15,0 0 2048-15,0 0 336 0,0 0 64 0,0 0 16 16,0 0-1696-16,0 0-352 0,2 5-64 16,0 3-16-16,0 1-144 0,1 0-48 0,-3 2 0 0,0 2 0 15,1 1-144-15,0 0 0 0,0 2 0 0,1-2 128 16,-2-1-128-16,2-1 0 0,2-1 0 0,0-1 0 16,-1-2-256-16,2-2-16 0,1 0-16 0,1-3 0 15,1-3-1056-15,0-1-224 0,1-2-32 0,2-3-16 16,1-3-1248-16,0-3-240 0,2-3-48 0</inkml:trace>
  <inkml:trace contextRef="#ctx0" brushRef="#br0" timeOffset="98263.718">13145 9990 25791 0,'-8'3'2304'0,"0"-1"-1856"15,2 0-448-15,1 0 0 0,0 0 3360 0,5-2 576 16,0 0 112-16,0 0 32 0,0 0-2736 0,0 0-528 15,0 0-112-15,8-1-32 0,2 0-544 16,-2 0-128-16,2 1 0 16,0 0-992-16,0 0-224 0,-1 0-64 0,0 1-10656 0,-1 1-2144 0</inkml:trace>
  <inkml:trace contextRef="#ctx0" brushRef="#br0" timeOffset="98702.458">13315 10216 18431 0,'-5'-10'1632'0,"3"6"-1312"0,-2-3-320 0,1-1 0 16,0-1 3824-16,-1 2 688 0,2-1 144 0,0 1 16 15,0 1-1792-15,0 1-352 0,2 5-80 0,0 0-16 16,0 0-912-16,0 0-192 0,0 0-48 0,0 0 0 15,0 0-592-15,0 0-128 0,1 7-32 0,1 2 0 16,0 2-240-16,1 1-48 0,1 1-16 0,1 8 0 0,2 2-224 16,-2 0 0-16,5 10 0 0,-1 2 0 15,-1-2 0-15,1 3 0 0,-1 1 0 0,2-2 144 16,-2-2-144-16,0 5 128 0,-1-3-128 16,-1-5 0-16,-1-3 0 0,1-2 0 0,-3-2 0 15,-1-1 0-15,-1-2 128 0,-2-2-128 0,0-1 0 16,-2-1 0-16,-1-3 128 0,-2-1-128 0,1-1 0 15,-2-2 0-15,0-1 128 0,-5-2-128 0,0 1 0 16,-1-2 0-16,-1 0 0 0,-1-2 0 0,1-1 0 16,0-1 0-16,-1 0 0 0,1 1 0 0,0-2-144 15,3-2 144-15,1 0-208 0,-1 0-16 0,2-1 0 16,0-1 0-16,2 0 0 16,2-1-416-16,3-3-64 0,-1-1-32 0,2-3 0 15,2-1-1520-15,2-3-304 0,-1-1-64 0,2-3-16128 0</inkml:trace>
  <inkml:trace contextRef="#ctx0" brushRef="#br0" timeOffset="98908.798">13238 9997 44687 0,'0'0'976'0,"-5"-2"208"0,5 2 32 0,-3-4 64 0,-1 1-1024 0,4 3-256 0,-3-4 0 0,3 4 0 0,0-6 864 0,1 1 128 0,1 0 32 0,4 0 0 16,1-2-832-16,-7 7-192 0,10-5 0 0,-1 0 0 16,-1 2 0-16,2 0-10144 31,-1 1-1248-31,-1-2-256 0</inkml:trace>
  <inkml:trace contextRef="#ctx0" brushRef="#br0" timeOffset="99885.641">13085 9167 26719 0,'0'0'1184'0,"0"0"240"0,4-7-1136 0,-4 7-288 0,0-9 0 0,0 9 0 0,0-8 2240 0,0 8 400 16,2-7 80-16,-2 7 16 0,0 0-560 0,0 0-128 15,0 0 0-15,0 0-16 0,0 0-816 0,0 0-144 16,0 0-48-16,-6 12 0 0,1 1-512 0,-3 2-96 0,-1 3-32 0,2 2 0 16,-1 1-240-16,1 1-144 15,2 1 160-15,2 1-160 0,-2 2 0 0,2 1 0 16,0-2 0-16,2 0 0 0,3-3 0 0,0-7-288 0,-1-1 64 0,1-1 16 31,2-1-1072-31,1-2-192 0,2-1-64 0,0-3 0 0,2-1-960 0,1-3-208 0,0-3-48 0</inkml:trace>
  <inkml:trace contextRef="#ctx0" brushRef="#br0" timeOffset="100269.288">13213 9276 22111 0,'0'0'976'0,"-8"-1"208"16,8 1-944-16,0 0-240 0,0 0 0 0,0 0 0 0,0 0 3344 0,0 0 624 16,0 0 128-16,0 0 32 0,8-4-2448 0,1-1-480 15,-1 1-112-15,0 0 0 0,2-1-416 0,1 1-80 16,0-1-16-16,2 3 0 0,-2 0-192 0,3 2-64 16,0 0 0-16,-1 0 0 0,0-1-192 0,-1 1-128 15,1 1 160-15,-2 1-160 0,0 2 192 0,-3-1-48 16,-1 0-16-16,-7-3 0 0,8 6 144 0,-5 0 32 15,-3-6 0-15,0 11 0 0,0-1-16 0,-3 1 0 16,-5 0 0-16,0 1 0 0,-2 1-128 0,2 1-32 16,-5 0 0-16,1-1 0 0,0 0-128 0,-1-1 0 15,0-1 144-15,2 0-144 0,-2-2 0 0,2 0 0 0,2-2 0 0,2-1 128 16,7-6-128-16,-5 6 0 0,5-6 0 0,0 0 0 16,0 0 0-16,0 0 0 0,0 0 0 0,0 0 0 15,0 0 0-15,0 0 0 16,10-2 0-16,5-6 0 0,3 1 0 0,-3 2 0 0,0-2 0 31,2-1-480-31,-1 3-16 0,0-1 0 0,0 1 0 16,0-1-1600-16,-2 2-320 0,-2 0-64 0,0 0-9568 0,-1 0-1920 0</inkml:trace>
  <inkml:trace contextRef="#ctx0" brushRef="#br0" timeOffset="100503.652">13595 9151 32943 0,'0'0'1456'0,"0"0"304"0,3-10-1408 0,1 2-352 0,2 2 0 0,-6 6 0 0,8-5 1760 0,0 3 288 15,0 0 48-15,1 1 16 0,0 1-576 0,0 1-128 16,0 1 0-16,0 1-16 0,0 4-560 0,-1 1-96 16,-2 1-32-16,1 0 0 0,0 4-320 0,-1 1-64 15,-1 2 0-15,-2 2-16 0,-2 1-128 0,-1 2-32 16,0 1 0-16,0 1 0 0,-2 1-144 0,-2 1 0 15,0 2 144-15,0 0-144 16,-3 2-1040-16,3-2-288 0,-1-2-48 0,-1 0-12576 16,-3-4-2496-16</inkml:trace>
  <inkml:trace contextRef="#ctx0" brushRef="#br0" timeOffset="101854.624">14165 9675 19343 0,'0'0'1728'0,"0"0"-1392"0,-8 0-336 0,8 0 0 0,0 0 3888 0,0 0 704 0,0 0 144 0,-8-3 16 0,8 3-2016 0,0 0-416 16,0 0-80-16,0 0 0 0,0 0-976 0,0 0-192 15,0 0-48-15,0 0 0 16,0 0-512-16,0 0-96 0,0 0-32 0,0 0 0 16,0 0-176-16,9-1-32 0,0 0-16 0,0 0 0 15,-1 1-160-15,2 0 0 0,2 0 0 0,0 0 0 0,2 2 0 0,0-1 0 16,1-1 0-16,1 2 0 0,0 0 0 0,1-1 0 16,-4 0 0-16,0 1 0 0,0 1 0 0,1 0 0 15,-2 0 0-15,-2-1 0 0,-2 0 0 0,-8-2 0 16,10 4 0-16,-10-4 0 0,0 0 0 0,7 7 0 15,-7-7 0-15,3 9 0 0,-3 0 128 0,-2 0-128 16,-1 1 128-16,-3 1-128 0,-2 0 144 0,0 1-144 16,-1 1 160-16,0 1-160 0,-3 1 0 0,-1 1 128 15,-3-1-128-15,1 1 0 0,-2 0 0 0,8-4 128 16,-4 2-128-16,0 1 0 0,0 2 0 0,0 0 0 16,0 1 0-16,1-1 0 0,-1 0 144 0,4-1-144 0,0 0 128 0,1-3-128 15,3-1 160-15,0-1-160 16,2-1 192-16,1 0-192 0,1-2 128 0,1-2-128 15,1 0 0-15,-1-6 0 0,6 7 128 0,-6-7-128 0,9 5 0 0,1-2 0 16,1-1 160-16,1-2-160 0,1 0 128 16,0-1-128-16,1 1 0 0,1-1 128 0,4-1-128 0,-1 0 0 15,1 1 0-15,-1-1 0 0,-2 1 128 0,2 0-128 16,-1 0 0-16,2 0 0 16,-1 0 0-16,0 1 0 0,-3 0-320 0,1 0 16 0,1 1 0 0,-2 0 0 15,1 0-1424-15,-1 1-304 16,-1 0-48-16,-1 0-16 0,1-1-1600 0,-6-1-320 0</inkml:trace>
  <inkml:trace contextRef="#ctx0" brushRef="#br0" timeOffset="102287.333">14062 9938 29247 0,'0'0'1296'0,"-9"1"272"0,2 0-1248 0,7-1-320 0,-8 2 0 0,8-2 0 0,0 0 0 0,0 0 0 0,0 0 0 16,0 0 3872-16,0 0 720 0,0 0 144 0,0 0 16 16,0 0-3072-16,0 0-608 0,10-2-128 0,2 0-32 15,-1-2-352-15,2 0-80 0,3-1-16 0,0 1 0 16,1 0-272-16,1-2-48 0,2 0-16 0,1 0 0 15,2 1-128-15,1 0 0 0,3 1 0 0,-3-1 0 16,0 1 0-16,-1 0 0 0,1-1 0 0,0 1 0 16,-1-1-1040-16,-2 1-192 0,-1 1-48 0,1-1 0 15,0 1-1632-15,-1 0-336 0,0-1-64 0</inkml:trace>
  <inkml:trace contextRef="#ctx0" brushRef="#br0" timeOffset="102754.582">14832 9228 24879 0,'-2'-9'2208'0,"2"9"-1760"0,-1-8-448 0,1 2 0 0,0 6 2288 0,0-9 368 0,-1 1 80 0,1 2 16 0,0 6-432 0,0 0-80 0,0 0 0 0,0 0-16 0,0 0-848 0,0 0-160 16,0 0-48-16,0 0 0 0,-7 3-480 16,2 4-112-16,-1 1 0 0,-1 5-16 15,-3 1-320-15,0 3-64 0,0 3-16 0,-1 2 0 16,-2 2-160-16,2 1 0 0,-1-1 0 0,3 1 0 16,1 0 0-16,1 0 0 0,2-2 0 0,2-1 0 0,3-2 0 0,1-4 0 15,0-1-144-15,2-1 144 0,3-4-432 0,1-3 32 16,2-2 0-16,2-2 0 15,2-3-1024-15,2-1-208 0,0-2-32 0,0-3-16 16,1-4-576-16,-1 0-112 0,1-2-32 0</inkml:trace>
  <inkml:trace contextRef="#ctx0" brushRef="#br0" timeOffset="102957.419">14928 9348 30639 0,'0'0'1344'0,"0"0"304"0,0 0-1328 15,0 0-320-15,-8-5 0 0,8 5 0 0,0 0 1776 0,0 0 272 0,0 0 64 0,0 0 16 16,0 0-592-16,0 0-112 0,0 0-16 0,0 0-16 16,0 0-688-16,1 10-128 15,2-1-16-15,-1 1-16 0,0 0-288 0,0 1-48 0,1 1-16 0,-1 0 0 16,0 0-192-16,0 1 0 0,-1 0 0 0,1-2 0 31,2-1-848-31,-1-2-272 0,-3-8-48 0,6 7-16 16,-6-7-2000-16,0 0-400 0,10 2-64 0</inkml:trace>
  <inkml:trace contextRef="#ctx0" brushRef="#br0" timeOffset="103189.014">15185 9209 30399 0,'0'0'1344'0,"0"0"288"0,-1-6-1312 0,1 6-320 16,0-7 0-16,0 7 0 0,0 0 2000 0,0 0 336 15,0 0 64-15,0 0 16 0,0 0-976 0,0 0-192 16,0 0-32-16,9 4-16 0,0 2-480 15,-1 2-80-15,-2 0-32 0,0 2 0 0,-1 1-240 0,1 1-48 16,-4 2-16-16,1 1 0 0,0 2-160 0,0 1-16 16,-3 1-128-16,0 1 192 0,-1 1-192 0,-1-2 0 15,0 0 128-15,-2 0-128 16,-3 1-688-16,0 0-176 0,0-1-32 0,-1-1-16 16,-2-2-2736-16,0-2-560 0</inkml:trace>
  <inkml:trace contextRef="#ctx0" brushRef="#br0" timeOffset="103774.472">14833 10117 16575 0,'0'0'1472'0,"0"0"-1168"0,-6-3-304 0,6 3 0 0,0 0 4416 0,0 0 832 15,-7-5 176-15,7 5 16 0,0 0-2368 0,0 0-464 16,0 0-112-16,0 0 0 0,0 0-2000 15,0 0-496-15,0 0 0 0,0 0 1344 0,1 11 160 16,1 0 32-16,1 0 16 0,0 1-1104 0,0 1-208 16,1 0-48-16,-1 2-16 0,2 1-176 0,-1 1 0 15,-1-1 144-15,0 1-144 0,-1 1 0 0,1 0 0 0,-3 0 0 0,0-5 128 16,-1 1-128-16,-1 2 0 16,2-1 128-16,-1 1-128 0,-2 0 0 0,0-1 128 15,-1 0-128-15,1 0 0 0,-1-1 0 0,-1 0 0 0,1-2 0 0,-2 0 0 16,1-1-208-16,-1-2-16 0,1-2 0 0,-2 0 0 31,1-2-272-31,-2 1-48 0,0-3-16 0,1-1 0 16,-1-2-352-16,0-1-80 0,2-2-16 0,-1-1 0 0,0-2-1632 0,3 0-336 15,1-3-64-15,1-1-14048 0</inkml:trace>
  <inkml:trace contextRef="#ctx0" brushRef="#br0" timeOffset="103994.386">14773 9956 42847 0,'-12'-1'1904'0,"12"1"384"0,0 0-1840 0,-8-1-448 16,8 1 0-16,0 0 0 0,0 0 1312 0,0 0 160 15,0 0 48-15,0 0 0 0,3-7-912 0,-3 7-176 16,12-4-48-16,-4 0 0 0,-1-1-384 0,2 2 0 0,-1 0 0 0,1 0-14752 31,-9 3-2880-31</inkml:trace>
  <inkml:trace contextRef="#ctx0" brushRef="#br0" timeOffset="113178.432">3998 12650 33343 0,'0'0'1472'0,"0"0"320"0,0 0-1440 0,-5 3-352 0,-4 0 0 0,1-1 0 0,8-2 1920 0,-7 3 320 0,-1-3 64 0,8 0 16 0,0 0-640 0,0 0-128 16,-7 3-16-16,7-3-16 0,0 0-816 0,0 0-176 16,0 0-16-16,0 0-16 0,0 0-288 0,10 0-48 15,2 0-16-15,0-1 0 0,0 0-144 0,2-1 0 16,0 0 0-16,2-1 128 0,2-1-128 0,2 2 0 15,2 0 0-15,0 0 0 0,0-1 0 0,1 2 0 16,0 0 0-16,1 0 0 0,-1 1 0 0,3 0 0 16,-2 1 0-16,-1-1 0 15,-1 0-304-15,0 0-144 0,0-1-16 0,0 0-16 16,-1 0-1824-16,-2 0-384 0,-1 0-64 0,0 0-9776 16,-3-3-1952-16</inkml:trace>
  <inkml:trace contextRef="#ctx0" brushRef="#br0" timeOffset="113528.581">4115 12832 9215 0,'0'0'816'0,"-9"2"-656"16,0 0-160-16,9-2 0 16,-7 3 5824-16,7-3 1152 0,-7 5 208 0,7-5 48 15,0 0-3632-15,0 0-720 0,0 0-160 0,0 0-32 0,0 0-1152 0,0 0-224 16,0 0-48-16,0 0-16 0,10 4-432 0,1-1-96 16,1 0-16-16,1-2 0 0,0-3-352 15,3-1-80-15,0 1-16 0,4 0 0 0,1 0-128 0,2-2-128 16,2-1 144-16,0-1-144 0,-1 0 0 0,0-2 128 15,0 0-128-15,1 1 0 0,2 0 0 0,-3 1 0 16,-3-1 0-16,0 1 0 16,0 2-1200-16,0 0-176 0,-3 0-32 0,1 2-13504 15,-2-1-2688-15</inkml:trace>
  <inkml:trace contextRef="#ctx0" brushRef="#br0" timeOffset="114679.5">5379 12244 19343 0,'-7'-6'1728'0,"-2"5"-1392"0,9 1-336 0,-7 0 0 0,-1 0 4128 0,8 0 752 0,0 0 160 0,0 0 16 15,-8-2-2320-15,8 2-480 0,0 0-80 0,0 0-32 16,0 0-864-16,0 0-192 0,0 0-16 0,9-3-16 0,2 0-544 16,1 1-128-16,0 1 0 0,3-1-16 15,0 1-128-15,4 0-32 0,2 0 0 0,1 0 0 16,1-1-208-16,2 1 144 0,4 0-144 0,0 0 128 16,3-2-128-16,0 1 0 0,1 0 0 0,0-1 0 0,0-1 0 0,0 1 0 15,0 0 0-15,0 1 0 0,1-1 0 0,0 1 0 16,-2-1 0-16,1 1 0 0,1-2-176 0,0 1-64 15,-2-1-16-15,-1-1 0 16,-3 1-480-16,-2 1-96 0,-1-1-32 0,-3 1 0 16,-3 1-208-16,-1-2-32 0,-2 0-16 0,-1 1 0 15,0-1-160-15,-3 2-16 0,-3 0-16 0,-9 2 0 16,0 0-720-16,0 0-144 0,0 0-16 0,0 0-12784 0</inkml:trace>
  <inkml:trace contextRef="#ctx0" brushRef="#br0" timeOffset="115380.555">5536 12294 1839 0,'0'0'0'0,"-8"-1"160"0,1-2-160 0,-1 1 0 0,0-1 0 0,2 1 0 16,6 2 4320-16,-9-2 832 0,1-2 160 0,8 4 48 16,-9-3-2432-16,2 1-496 0,7 2-80 0,-8-2-32 0,8 2-16 0,-8-4-16 15,8 4 0-15,-7-3 0 0,0 0-304 0,7 3-64 16,0 0-16-16,0 0 0 0,0 0-432 0,0 0-96 16,-8-3-16-16,8 3 0 0,0 0-496 0,0 0-96 15,0 0-32-15,0 0 0 0,0 0-352 0,0 0-64 16,0 0 0-16,6 6-16 0,1-1-304 0,3 2 0 15,1 0 128-15,4-1-128 0,1 1 0 0,3-1 0 16,0 1 0-16,1 1 0 0,2-1 0 0,2 1 0 16,1 1 0-16,-1-1-144 0,0-3 144 0,-1 1 0 15,-2 0-144-15,1 0 144 0,-2-1-160 0,0 1 160 16,-3 0-208-16,-1 1 80 0,-3 2-48 0,-1-2 0 16,-2 1 0-16,-1 1 0 0,-4 2 16 0,-1 0 0 15,-3-1 0-15,-3 1 0 0,-3 1 160 0,-1 1-128 16,-2 1 128-16,-3 2-128 0,-3 1 128 0,-2 1-128 15,0-1 128-15,-2 0-128 0,-1 1 128 0,0 0 0 0,-2 1 0 0,-2 0 0 16,-1-3 0-16,0 3 0 0,0 1 0 0,1-3 0 16,1 0 192-16,1-1-16 15,2 1-16-15,3-2 0 0,0-3 112 0,3 1 32 0,1-2 0 0,2 0 0 16,3-2-48-16,2 0 0 0,1-2 0 0,4-7 0 16,-5 9-80-16,5-9-32 15,0 0 0-15,0 0 0 0,0 0 0 0,5 7 0 0,-5-7 0 16,9 6 0-16,-1-5 16 0,3-2 0 0,1-1 0 0,2-2 0 15,1 1-16-15,3 0 0 0,3-2 0 0,1 1 0 16,1-2-144-16,3 1 128 0,3-2-128 0,0 0 128 16,0-1-128-16,4 0 0 0,1 2 0 0,1 1 0 15,0-1 0-15,1 0 0 0,0 1 0 0,0 0 0 0,1 0 0 0,-1 0 0 16,-1 1 0-16,1-2 0 0,0 1 0 0,-3-1 0 16,-2 0 0-16,-1 1 0 0,0 1 0 0,-2 1-224 15,0-1 48-15,-3 1 16 16,-2 0-256-16,-1 1-48 0,-2-1-16 0,-1 2 0 15,-2-1-960-15,0 1-192 0,-1 0-32 0,-1 0-16 16,-3 0-1360-16,-2 0-272 0,-10 1-48 0</inkml:trace>
  <inkml:trace contextRef="#ctx0" brushRef="#br0" timeOffset="116146.873">5746 13239 11055 0,'0'0'976'0,"-8"-1"-784"0,2-2-192 0,6 3 0 0,0 0 5712 0,0 0 1104 0,0 0 224 0,0 0 32 15,-8 6-4752-15,8-6-944 0,-3 10-192 0,1 0-32 16,1 1-448-16,3 2-96 0,1 1-16 0,0 3 0 16,1-1-384-16,-1 3-80 0,1 0 0 0,3 0-128 0,-3 2 160 0,0-4-160 15,-1 1 128-15,0 3-128 0,-1 1 0 0,1 0 128 16,0 0-128-16,-1 1 0 16,-1-1 128-16,0 0-128 0,0-1 0 0,-1-1 128 0,-2-2-128 0,0-2 128 15,-1-3-128-15,-1 0 128 0,1-4 32 16,-1 0 0-16,-2-2 0 0,3-2 0 0,-4-1 32 0,2-3 16 15,-2-1 0-15,0-1 0 0,-2-3-208 0,-1 0-160 16,0-2 32-16,0 0 0 16,-1-4-1040-16,1-1-208 0,1-1-32 0,2 0-11008 15,-2 0-2208-15</inkml:trace>
  <inkml:trace contextRef="#ctx0" brushRef="#br0" timeOffset="116371.95">5789 13045 32255 0,'0'0'2864'0,"0"0"-2288"0,0 0-576 0,0 0 0 16,0 0 2208-16,0 0 336 0,0 0 64 0,0 0 16 15,0 0-1600-15,0 0-320 0,0 0-64 0,0 0-16 16,10-3-624-16,1 2 0 0,-1 1 0 0,0 1 0 31,0 0-2320-31,1 1-432 0,0 0-96 0,0 0-16 0</inkml:trace>
  <inkml:trace contextRef="#ctx0" brushRef="#br0" timeOffset="120834.406">7115 12499 28623 0,'-2'-6'1264'0,"2"-2"272"0,0-2-1232 0,2 0-304 0,-1-1 0 0,0 0 0 0,-1 1 2128 0,-1 2 368 16,1 0 80-16,0 1 16 0,0 2-592 0,0 5-112 15,0 0-32-15,0 0 0 0,0 0-832 0,0 0-192 16,0 0-16-16,-3 5-16 0,1 3-448 0,0 3-96 0,1 3 0 0,0 3-16 16,0 0-240-16,1 2 0 15,0 3 0-15,0 0 0 0,0 0 0 0,0 1 0 0,1 0 0 0,0 0 0 16,2 1 0-16,1-2-160 0,-2-2 32 0,2-1 0 16,2-1-112-16,0-4-16 0,1-2 0 0,1-3 0 15,-1-2 96-15,1-3 16 0,-3-3 0 0,4-3 0 16,0-4 144-16,1-1-208 0,1-4 80 0,0-3 128 15,0-1-208-15,0-1 80 0,-1-2 128 0,-2 1-208 16,-1 2 208-16,1 1 0 0,0 1 0 0,-2 2 0 16,1 2 0-16,-3 2 0 0,0 3 0 0,-4 4 0 15,0 0 0-15,0 0 0 0,0 0 0 0,5 6-144 0,1 2 144 0,-1 2 0 16,1 2-144-16,-1 1 144 0,2 0 0 0,0 2 0 16,1-2-144-16,1 0 144 0,2 0 0 15,-1-2-128-15,0-1 128 0,1-2 0 0,1-3-160 0,0 0 160 16,-1-4-128-16,1-3 128 0,2-3 0 0,-1-1-160 15,0-3 160-15,0-2 0 0,-2-1 0 0,0-2 0 16,0-3 0-16,-1 1 0 0,-2-2 0 0,1 0 0 16,-1 1 0-16,-1-2-160 0,-3 0 160 0,0 1 0 15,1-1 0-15,-3 0 0 0,-1 1-224 0,1 1-16 16,-2 1 0-16,0 1 0 16,0 1-400-16,-2 2-96 0,1 1-16 0,0 2 0 15,1 1-1744-15,-1 3-368 0,0-1-64 0,1 6-12368 0</inkml:trace>
  <inkml:trace contextRef="#ctx0" brushRef="#br0" timeOffset="121157.228">7679 12727 34671 0,'0'0'1536'0,"0"0"320"0,0 0-1488 0,0 0-368 0,0 0 0 0,0 0 0 0,0 0 1968 0,0 0 320 0,0 0 64 0,0 0 16 0,-1 8-960 0,0 0-192 16,1 1-48-16,0 1 0 0,0 0-544 0,0 0-112 15,1 1-32-15,0 2 0 16,-1 2-352-16,1-1-128 0,0-1 0 0,0 3 0 0,1 0 0 0,1 1 0 15,0-2 0-15,0-1 0 0,2-1 0 0,-1 0-160 16,0-2 0-16,2-3 0 16,0-2-1248-16,1-3-240 0,0-1-48 0,0-3-16 15,1-2-1488-15,1-1-288 0,-1-4-64 0,0-1-16 0</inkml:trace>
  <inkml:trace contextRef="#ctx0" brushRef="#br0" timeOffset="121315.109">7768 12626 28559 0,'-4'0'2544'0,"0"1"-2032"0,4-1-512 0,-5 3 0 16,5-3 1520-16,-2 6 208 15,2-6 32-15,0 6 16 0,2 0-1200 0,1 1-256 16,0-2-32-16,2 1-16 16,1-1-1248-16,3 1-256 0,-1-2-48 0,1 1-8592 15,1 0-1712-15</inkml:trace>
  <inkml:trace contextRef="#ctx0" brushRef="#br0" timeOffset="121717.497">7958 12769 31727 0,'0'0'1408'0,"0"0"288"0,0 0-1360 0,0 0-336 15,0 0 0-15,0 0 0 0,0 0 2080 0,-2 4 352 16,-3 1 64-16,1 0 0 0,2 2-832 0,1 2-192 16,1 2-16-16,0 1-16 0,1 0-640 0,0 2-128 15,1 2-32-15,2 1 0 0,-2 1-304 0,1 2-64 16,0 2-16-16,1 1 0 0,-1 2-256 0,0 1 0 16,1 1 128-16,1 1-128 0,0 2 0 0,-2 0 0 15,0-1 0-15,0 1 0 0,1 0 128 0,-1-4-128 16,-1 0 0-16,0-3 0 0,1-2 0 0,-2-2 0 0,0-2 0 15,0-2 0-15,-1 0 128 0,0-2-128 16,-2-2 0-16,0-1 0 0,-2 0 128 0,1-2-128 16,-1-1 0-16,-1 1 0 0,-1-2 0 0,-1 0 0 15,0-2 0-15,0 1 0 0,-2-2 0 0,0 0-272 0,0-2 48 0,0 0 16 32,1 0-192-32,-1-1-48 0,2 0 0 0,1-1 0 15,-1-1-1216-15,2-1-240 0,-1-2-48 0,2 0-16 16,-1-3-2032-16,3-2-416 0</inkml:trace>
  <inkml:trace contextRef="#ctx0" brushRef="#br0" timeOffset="121922.378">7874 12644 27647 0,'0'0'2448'15,"-6"0"-1952"-15,1-3-496 0,0 0 0 16,5 3 3264-16,0 0 544 0,0 0 112 0,0 0 32 0,2-7-2560 0,3 1-512 16,-2 0-112-16,1 1 0 0,2 0-768 0,-1 1 0 15,2 0-192-15,0 0 32 16,0 1-2192-16,1 0-432 0,0-2-96 0,-1 2 0 0</inkml:trace>
  <inkml:trace contextRef="#ctx0" brushRef="#br0" timeOffset="122418.602">7910 11832 12895 0,'-12'-7'576'16,"8"4"112"-16,1-2-560 0,1 2-128 0,-1-1 0 0,0 2 0 0,1-3 6336 0,0 3 1216 0,0-1 256 0,2 3 64 0,0 0-4880 0,0 0-976 16,0 0-192-16,0 0-32 0,-7 4-944 0,2 2-176 15,-1 2-32-15,1 2-16 0,-2 5-400 0,2 1-80 16,-1 3-16-16,1 2 0 0,-2 1-128 0,2 2 0 15,0 1 0-15,2 2 0 0,1-1 0 0,1 3 0 0,1 0 0 0,2-1 0 32,1-3-1360-32,1-2-304 0,1-1-64 0,1-3-16 15,3-4-368-15,1-2-64 0,1-2 0 0,1-3-16 16,3-5-784-16,-2-1-160 0,0-5-16 0</inkml:trace>
  <inkml:trace contextRef="#ctx0" brushRef="#br0" timeOffset="122768.775">8021 11995 32943 0,'0'0'1456'0,"0"0"304"0,0 0-1408 0,0 0-352 0,0 0 0 0,0 0 0 16,0 0 1792-16,-6 5 304 0,6-5 48 0,0 0 16 15,-2 8-976-15,2-8-192 0,0 0-32 0,0 0-16 16,6 10-272-16,-1-3-48 0,-5-7-16 0,9 6 0 16,1-2-256-16,1 0-48 0,-2-2-16 0,1 0 0 15,-10-2 96-15,11 1 0 0,-1-1 16 0,-10 0 0 16,12 0-208-16,-2 0-64 0,-10 0 0 0,9 2 0 0,-9-2 0 0,0 0 0 15,0 0 0-15,0 0 0 0,0 0 16 0,0 0 0 16,5 9 0-16,-5-9 0 0,-1 11 16 0,-1-1 0 16,-3-1 0-16,1 1 0 0,-1 0-160 0,0-1 160 15,-3 1-160-15,0 0 160 0,1 0-160 0,1-2 0 16,1 0 0-16,0-1 128 0,1 1-128 0,1 0 0 16,0-2 0-16,0 2 0 0,1-1 0 0,2-7 0 15,1 6-144-15,-1-6 144 0,0 0-128 0,8 3 128 16,1-1-192-16,0-4 192 0,0-1-416 0,2-1 32 15,2-3 0-15,8-4 0 16,-1-2-1280-16,0 0-240 0,-1-2-48 0,-1 2-16 16,0 0-1536-16,-2 1-304 0</inkml:trace>
  <inkml:trace contextRef="#ctx0" brushRef="#br0" timeOffset="123002.384">8350 11908 22111 0,'0'0'1968'0,"0"0"-1584"0,1-10-384 0,-1 10 0 16,3-8 3200-16,-3 8 576 15,7-4 96-15,-7 4 32 0,10-3-1792 0,1 3-336 0,0 0-80 0,0 4-16 16,0 0-608-16,-1 4-128 0,-3 1-32 0,0 2 0 0,0 1-192 0,-2 1-32 16,1 0-16-16,-1 3 0 15,-2 1-256-15,2 2-48 0,-3 1-16 0,0 2 0 0,-2 0-224 0,0 2-128 16,-1 1 160-16,-1-7-160 15,0 2 0-15,-2 0 0 0,1 2 0 0,0 0 0 16,-1 0-2224-16,1 0-384 0,0-1-80 0</inkml:trace>
  <inkml:trace contextRef="#ctx0" brushRef="#br0" timeOffset="127505.786">9342 12414 11055 0,'0'0'976'0,"-2"-5"-784"0,1 1-192 0,4-10 0 0,-4 8 4912 0,1 1 928 0,0-2 192 0,1 1 48 0,1 1-2816 0,0-1-576 0,1 1-96 0,-3 5-32 16,1-4-880-16,-1 4-176 0,0 0-32 0,0 0-16 16,0 0-656-16,0 0-128 0,0 0-32 0,0 0 0 15,5 5-256-15,0 3-64 0,-1 1-16 0,-1 0 0 16,0 4-144-16,-1 0-32 0,0 1 0 0,-2 1 0 16,0 2-128-16,0 1 0 0,0 0 0 0,-1 1 128 15,-1 0-128-15,-1-1 0 0,1 1 0 0,-1 0 128 0,0-2-128 0,-2 1 0 16,2-2 0-16,-3 0 128 0,1-2-128 0,-1-1 0 15,0-1 0-15,-1-1 0 0,0-2 0 0,0-1 128 16,-2-3-128-16,1 1 0 0,1-4 0 0,-1-2 0 16,0-2 0-16,1-2 0 0,-1-3 128 0,1-1-128 15,0-1 128-15,-1 0-128 0,0-4 128 0,2 0-128 16,-1-1 0-16,0 0 128 0,1-2-128 0,0 0 192 16,1-3-192-16,-1 1 192 0,2 1-64 0,0 0-128 15,0 2 192-15,2 1-64 0,1-1-128 0,-1 2 192 16,1 2-192-16,1 0 192 0,1 1-32 0,0 1 0 15,1 3 0-15,1-1 0 0,2 2-160 0,0-1 192 0,2 1-192 0,1 0 192 16,1 2-192-16,4 0 0 16,-1-2 144-16,2 2-144 0,1 0 0 0,2-1 0 0,0 1 0 0,2 1 128 15,1-1-128-15,1 0 0 16,3 1 0-16,0 0 0 0,-1 0 0 0,2 0 0 0,-1-1 0 0,0 1 0 16,0-1 0-16,-1 1 0 0,-1 0 0 0,-1-1 0 15,-1 1 0-15,-2 1 0 0,-3-1 0 0,-1 0 0 16,-1-1-400-16,1 1 0 0,-3 0 0 0,-1 0 0 31,-3 0-1104-31,0-2-224 0,-1 0-32 0,0 0-16 16,-1-1-1088-16,1 0-208 0,-2-2-64 0</inkml:trace>
  <inkml:trace contextRef="#ctx0" brushRef="#br0" timeOffset="127854.593">10138 12037 25791 0,'-6'-8'1152'0,"3"4"224"0,-1-1-1104 0,1-1-272 0,0 1 0 0,0-1 0 0,1 2 4496 0,0 0 848 15,-1-1 160-15,3 5 48 0,0 0-3248 0,0 0-656 16,-2-2-128-16,-5 2-32 0,7 0-752 0,-6 5-160 0,0 3-16 0,-2 3-16 15,-2 2-288-15,-1 6-48 16,-2 4-16-16,-1 2 0 0,-3 4-192 0,0 3 144 16,0 3-144-16,3 3 128 0,2 1-128 0,0 2 0 0,0 1 0 0,4 1 0 15,5 2 0-15,1-2 0 16,1-2 0-16,4 0 0 0,2-4-320 0,2 0 16 16,3-3 0-16,2-4 0 15,1-4-688-15,2-3-144 0,3-2-16 0,2-3-16 16,2-4-768-16,2-2-160 0,2-3-16 0,2-3-11008 0,-1 0-2208 0</inkml:trace>
  <inkml:trace contextRef="#ctx0" brushRef="#br0" timeOffset="128655.708">10725 12483 25103 0,'0'0'1104'0,"1"-8"240"0,0-1-1072 0,1 1-272 0,0-2 0 0,1 0 0 0,-1 1 2720 0,-1 0 480 0,-2 2 112 0,1-1 16 0,-2 0-1024 0,0 0-192 15,0 2-32-15,0 0-16 0,0 0-768 0,-1 1-144 16,-1 1-48-16,0 1 0 0,-2 0-368 0,0 1-80 15,-2 1-16-15,-1 1 0 0,-2 1-288 0,0 0-64 16,-2 4-16-16,1 1 0 16,-1 3-272-16,-2 1 160 0,1 2-160 0,0 1 128 15,0 2-128-15,1 0 0 0,2 2 0 0,0 0 0 16,2 1 0-16,1 0 0 0,1 1 0 0,2-1 0 0,0-4-144 0,4 0 144 16,1 0 0-16,2-3 0 0,2-2-144 0,0-1 144 15,2-1 0-15,2-3-144 0,3-2 144 0,0-3 0 16,3-2-144-16,0-3 144 0,4 0-128 0,-2-2 128 15,1-3-160-15,-1-1 160 0,-2-2-144 0,1-1 144 16,-3 1-128-16,-1 0 128 0,-2 0 0 0,-2 0 0 16,-1 1 0-16,-2 2 0 0,-2 1 0 0,1 3 0 15,-2 0 0-15,-1 3 0 0,0 4 0 0,0 0 128 16,0 0-128-16,0 0 128 0,0 0-128 0,-6 2 0 16,1 2 128-16,0 3-128 0,2 0 0 0,-3 3 0 0,2 0 0 0,0 2 0 15,0 2 0-15,2-1 0 16,0 0 0-16,2 1 0 0,2 3 0 0,0-1 0 0,2 0 0 0,0-1 0 15,0-1 0-15,3 0-160 0,1-3 160 0,-1-2 0 16,0 0-288-16,3-2 48 0,1-2 16 0,2 0 0 31,0-2-1696-31,-1-1-352 0,1-2-64 0,-2-1-17632 0</inkml:trace>
  <inkml:trace contextRef="#ctx0" brushRef="#br0" timeOffset="129339.795">11035 12000 9215 0,'0'0'816'0,"4"-8"-656"0,1 0-160 0,-1 0 0 0,0-1 4064 0,-1 1 784 15,-1 0 144-15,-2 8 48 0,2-9-1584 0,-2 9-304 16,1-8-64-16,-1 8-16 0,1-7-784 0,-1 7-176 16,0 0-16-16,0 0-16 0,-3-5-720 0,3 5-144 15,-6-3-16-15,6 3-16 0,-8 4-624 0,-1 2-128 16,0 0-32-16,-1 4 0 0,0 1-256 0,1 2-144 15,-1 4 160-15,1 0-160 0,1 1 0 0,0 2 0 16,1 0 0-16,1 2 0 0,1 0 0 0,3-7 0 16,-1 3 0-16,2-1 0 0,1 1-160 0,2-2-80 15,2 1-16-15,0-2 0 16,0-1-768-16,2-1-144 0,1-5-48 0,0 0 0 16,3-2-304-16,1-2-64 0,1-2-16 0,0-3 0 15,1-2-416-15,0-3-96 0,1 0 0 0,0-3-8704 16,1-2-1728-16</inkml:trace>
  <inkml:trace contextRef="#ctx0" brushRef="#br0" timeOffset="129529.411">11188 12056 14735 0,'0'0'1312'0,"0"0"-1056"0,0 0-256 0,0 0 0 15,-8-3 3728-15,8 3 688 0,0 0 144 0,0 0 32 16,0 0-1904-16,0 0-368 0,0 0-80 0,0 0 0 16,0 0-720-16,0 0-144 0,0 0-32 0,0 0 0 15,0 0-496-15,0 0-96 0,0 0-32 0,0 0 0 16,-1 9-336-16,1-1-80 0,0-8-16 0,1 11 0 15,1 2-288-15,0-4 0 0,-4 1 128 0,2 0-128 0,3 0 0 0,-1-1 0 16,-1 1 0-16,-1-10 0 16,0 0-1696-16,2 6-240 0,-2-6-48 0,0 0-16 15,0 0-2064-15,0 0-416 0</inkml:trace>
  <inkml:trace contextRef="#ctx0" brushRef="#br0" timeOffset="129739.906">11305 11977 911 0,'0'0'0'0,"0"-8"0"16,0 8 0-16,2-9 0 0,-2 3 0 0,0 6 0 0,0 0 7056 0,0 0 1328 16,0 0 272-16,6-5 48 0,-6 5-5520 0,0 0-1120 15,8 0-208-15,-8 0-64 0,0 0-720 0,10 7-160 16,-2 2-16-16,-2 1-16 0,1 1-352 0,-3 1-64 16,0 1-16-16,-2 0 0 0,-1 0-208 0,1 3-48 0,-2-1-16 0,0 1 0 15,0 0-176-15,-3 1 128 16,-1-1-128-16,2-4 128 0,-2 0-368 0,-1 2-80 0,0-2 0 0,-1 1-16 31,0-1-3088-31,-2-1-608 0</inkml:trace>
  <inkml:trace contextRef="#ctx0" brushRef="#br0" timeOffset="130223.828">11102 12706 31039 0,'0'0'1376'0,"0"0"288"0,-3-4-1344 0,1-1-320 16,-4 1 0-16,4 1 0 0,2 3 2432 0,0 0 400 15,0 0 96-15,0 0 16 0,0 0-960 0,0 0-192 16,0 0-48-16,0 0 0 0,0 0-768 0,0 0-144 16,0 0-48-16,1 9 0 0,0 0-352 0,1 4-80 15,2 1-16-15,-3 1 0 0,0 1-208 0,2 0-128 16,-2 2 128-16,3 0-128 0,-3 1 0 0,1 0 128 0,0 1-128 0,0-1 0 15,-1 2 0-15,0 0 0 16,-2-1 0-16,1 0 128 0,-1 0-128 0,0-1 0 16,-1-1 0-16,0-1 128 0,-2-1-128 0,1 1 0 0,-1-3 0 0,-1-2 0 15,2 0 0-15,-2-2-320 0,0 0 64 0,1-2 16 32,-2-3-240-32,2-1-48 0,-4 0-16 0,0-2 0 15,1-1-800-15,-1-1-144 0,-3-1-48 0,2-1 0 16,0 0-480-16,2-2-96 0,-2 0-32 0,2-1-9664 0,2 0-1936 0</inkml:trace>
  <inkml:trace contextRef="#ctx0" brushRef="#br0" timeOffset="130454.819">11066 12546 16575 0,'-9'-3'1472'0,"1"1"-1168"16,2 0-304-16,6 2 0 0,-7-2 4928 0,7 2 944 16,0 0 176-16,0 0 32 0,0 0-3776 0,0 0-752 15,0 0-144-15,0 0-48 0,0 0-976 0,7-7-192 16,-7 7-32-16,7-5-16 0,1 0-144 0,1 3 0 16,1 0 0-16,0 1 0 15,0 0-1744-15,-2 0-288 0,5 2-48 0,-2-1-15312 0</inkml:trace>
  <inkml:trace contextRef="#ctx0" brushRef="#br0" timeOffset="133875.804">11707 11936 9215 0,'0'0'400'0,"0"0"96"0,1-6-496 0,-1-1 0 0,-1 0 0 0,0 2 0 0,0 1 5376 0,1 4 992 15,0 0 192-15,0 0 32 0,0 0-3264 0,0 0-640 16,0 0-144-16,0 0-32 0,0 0-816 0,0 0-160 0,0 0-48 0,0 0 0 15,0 0-528-15,7 6-128 16,-1 1 0-16,0 0-16 0,-2 3-240 0,2 1-32 16,0 0-16-16,2 4 0 0,0 1-208 0,-1 4-32 0,1 2-16 0,1 4 0 15,-2 3-144-15,-1-6-128 0,1 2 192 0,-1 4-192 0,0 3 128 0,-1 3-128 16,2 1 0-16,-2 2 0 16,-1-2 128-16,-1 1-128 0,-1 1 0 0,-1-1 0 15,-1 1 0-15,-1-2 0 0,-1-1 128 0,-1 0-128 16,-1-1 0-16,0-2 0 0,-1-2 128 0,0-2-128 15,-1-4 0-15,1-1 128 0,-2-3-128 0,1-2 0 16,-1-1 128-16,2-3-128 0,-1-1 0 0,1-1 0 0,-1-2 128 0,1 0-128 16,0-1 0-16,2-1 0 0,-1-3 0 0,0 0 0 15,4-5 0-15,-2 5 0 0,2-5 0 0,0 0 0 16,-2 6 0-16,2-6-144 0,0 5 16 0,0-5 0 16,0 0 0-16,0 7 0 0,0-7-128 0,0 0 0 15,0 0-16-15,0 5 0 0,0-5-112 0,0 7 0 16,0-7-16-16,0 0 0 15,0 0-928-15,0 0-176 0,0 0-32 0,3 5-16 16,-3-5-1408-16,0 0-288 0,0 0-48 0</inkml:trace>
  <inkml:trace contextRef="#ctx0" brushRef="#br0" timeOffset="136395.928">12583 12407 5519 0,'0'0'496'0,"0"0"-496"0,0 0 0 0,0 0 0 0,0 0 4464 0,0 0 784 0,-2 0 176 0,-5 2 16 0,7-2-2128 0,-8 2-432 0,8-2-96 0,0 0-16 0,0 0-784 0,0 0-176 0,0 0-16 0,0 0-16 16,0 0-560-16,0 0-96 0,0 0-32 16,0 0 0-16,0 0-224 0,0 0-48 0,11 0-16 0,-1 0 0 15,-1 0-352-15,3-1-80 16,1 0-16-16,3 1 0 0,-1-1-224 0,3 0-128 0,0-2 160 0,3 2-160 16,2 1 0-16,0 1 0 0,2 0 0 0,0 1 0 15,0 0 0-15,1-1 0 16,-2 0 0-16,1-1 0 0,-1-1-192 0,-2 1-96 0,-1 3-16 0,-3-3 0 15,-3-2-1040-15,1 1-192 0,-4 0-64 0,0 1 0 16,-2 0-512-16,-2 0-128 0,-8 0 0 0,8-2-14608 16</inkml:trace>
  <inkml:trace contextRef="#ctx0" brushRef="#br0" timeOffset="136911.818">12629 12607 911 0,'0'0'0'0,"0"0"0"0,-8 4 0 0,1-2 0 0,7-2 6384 0,-9 2 1184 0,9-2 240 0,-8 3 64 16,8-3-4000-16,0 0-800 0,0 0-144 0,0 0-48 0,-8 4-832 0,8-4-192 16,0 0-16-16,0 0-16 0,0 0-688 0,0 0-144 15,0 0-32-15,0 0 0 0,8 3-272 0,2 0-64 16,2-2-16-16,0 0 0 0,0-1-288 0,1 0-64 16,2-1-16-16,0 0 0 0,2 0-112 0,1 0-128 15,3-1 176-15,1 0-176 0,-1 0 128 0,1 2-128 16,0-2 0-16,2 0 0 0,-2 0 0 0,0 0 0 15,-1 1 0-15,-1-1 0 0,-1 2 0 0,-2 0 0 16,0 0 0-16,-4 0 0 0,0 0-192 0,-1 0-112 16,-1-1-16-16,0 0 0 15,-3 0-1168-15,1 0-240 0,1 0-64 0,-1 1-12528 16,-9 0-2512-16</inkml:trace>
  <inkml:trace contextRef="#ctx0" brushRef="#br0" timeOffset="143131.456">14046 12156 17503 0,'0'0'1552'0,"-5"0"-1232"0,-1 1-320 0,0-1 0 0,1 0 3904 0,5 0 704 0,0 0 160 0,0 0 32 0,0 0-2048 0,0 0-416 0,0 0-80 0,0 0-16 16,0 0-544-16,0 0-112 0,0 0-32 0,0 0 0 15,0 0-592-15,0 0-128 0,0 0-32 0,0 0 0 0,0 0-224 0,0 0-32 16,4-2-16-16,2 0 0 0,-1 0-176 0,3 1-32 16,2 1-16-16,0 0 0 0,1 0-128 0,0 1-32 15,3 0 0-15,0 0 0 0,1 0-144 0,2 0 0 16,1 0 0-16,2 1 128 0,3 1-128 0,1-2 0 15,1 0 0-15,3 0 0 0,-2 0 0 0,2 0 0 16,0 0 0-16,2-1 0 0,0-1 0 0,0 0 0 16,2-1 0-16,-1 0 0 0,-1-2 0 0,-2 1 0 15,2 1 128-15,-4-1-128 0,0-1 0 0,-4 1 0 16,-1-1 0-16,-2-1 0 0,-1 1 0 0,-4-1 0 16,-2 1 0-16,-1 1 128 0,-3-1-128 0,-2 2 0 0,-2 0 0 15,-4 2 0-15,0 0 0 0,0 0 0 16,0 0 0-16,0 0 0 15,0 0-576-15,0 0-80 0,0 0-32 0,0 0 0 16,0 0-1136-16,0 0-224 0,0 0-64 0,0 0-19168 0</inkml:trace>
  <inkml:trace contextRef="#ctx0" brushRef="#br0" timeOffset="144151.068">14045 12179 8287 0,'0'0'736'0,"0"0"-592"0,0 0-144 0,0 0 0 0,0 0 2944 0,-6 3 544 0,6-3 112 0,0 0 32 16,-5 1-976-16,5-1-192 15,0 0-32-15,0 0-16 0,0 0 48 0,0 0 16 0,-6 0 0 0,6 0 0 16,0 0-496-16,0 0-112 0,0 0-16 0,0 0 0 16,0 0-416-16,0 0-96 0,-6-3 0 0,6 3-16 15,0 0-432-15,0 0-96 0,0 0-16 0,0 0 0 16,0 0-368-16,-6 5-80 0,2-1-16 0,4-4 0 15,-5 6-176-15,5-6-144 0,-3 5 192 0,1 2-192 16,0-1 0-16,2 2 0 0,0 0 0 0,1 1 0 16,0-1 0-16,1 1 0 0,1 0 0 0,3-1 0 15,0-1 0-15,2 1 0 0,1-1 0 0,3 0 0 0,0 1 0 16,2 0 0-16,1-2 0 0,0 0 0 0,2-1 0 0,1 1 0 16,1-1 0-16,1 1 0 15,0-2 0-15,-1 1 0 0,3-1 0 0,-1 2 0 0,0-1 0 0,-3 2 0 16,-2-3 0-16,-1 2 0 0,-3-1 0 0,0 2-144 15,-3-1 144-15,-1 1 0 0,-3 0 0 0,-1 1 0 16,-1 2 0-16,-1 1-128 0,-4 0 128 0,1 2 0 16,-3 2 0-16,-2 0 0 0,0 2 0 0,-2 0 0 15,-3 2 0-15,-1 2 0 0,-1 1 0 0,-1 1-128 16,-2 1 128-16,0 1 0 0,-1 2 0 0,1-2 0 16,-2 0 0-16,0 0 0 0,2-2 0 0,-2-1 0 15,3-1 0-15,2-2 0 0,-2-1 0 0,2-1 0 16,1-2 0-16,1-2 0 0,1-1 0 0,0-1 0 15,2 0 144-15,0-2-144 0,1-1 352 0,3-2-32 16,-1-1-16-16,5-5 0 0,0 0 80 0,0 0 0 16,0 0 16-16,0 0 0 0,0 0-240 0,0 0-160 15,0 0 192-15,0 0-192 0,0 0 192 0,0 0-192 0,0 0 192 0,6 3-192 16,1-1 176-16,0-1-176 0,1 0 160 0,2 1-160 16,0-1 0-16,1-1 128 15,1 0-128-15,1 0 0 0,1 0 0 0,2 1 0 0,1-1 0 0,3 0 0 16,1 0 0-16,4 0 0 0,2-1 0 0,0 0 0 15,2 1 0-15,1-2 0 16,-1 0 0-16,3-1 0 0,1 0 0 0,1-2 0 0,0 1 0 0,0-1 0 0,1 1 0 0,-2 0 0 16,0-1 0-16,-2 1 0 15,0-1 0-15,0 1 0 0,-2 1 0 0,-3 1 0 16,-2-1 144-16,-1 1-144 0,-2 0 128 0,-2 0-128 0,-4-2 0 0,0 2 0 16,-3 1 0-16,-1-1 0 15,-1 0 0-15,-3 1 0 0,0 0 0 0,-7 1 0 0,0 0-128 0,0 0 128 16,0 0 0-16,0 0 0 0,0 0-176 0,0 0 48 15,0 0 0-15,0 0 0 16,0 0-512-16,0 0-80 0,0 0-32 0,0 0 0 16,0 0-720-16,0 0-160 0,0 0-32 0,0 0 0 15,0 0-2128-15,0 0-432 0</inkml:trace>
  <inkml:trace contextRef="#ctx0" brushRef="#br0" timeOffset="145234.39">14566 13437 16575 0,'0'0'1472'0,"0"0"-1168"0,0 0-304 0,-2-5 0 0,0-1 3488 0,-1 0 640 16,2 1 128-16,0 0 32 0,0 1-1152 0,1 4-240 0,0 0-32 0,0 0-16 15,0 0-976-15,0 0-192 16,0 0-32-16,0 0-16 0,0 0-720 0,-2 6-144 0,0 4-16 0,1 1-16 15,1 1-432-15,0 4-96 0,0 0-16 0,0 2 0 16,1 1-192-16,0 2 0 0,0 2 128 0,0 1-128 16,0 0 0-16,0 1 0 0,0 1 0 0,-1-2 0 15,-1-1 0-15,0 1 0 0,0-1 0 0,-1 0 0 16,-1-1 0-16,-1-1 0 0,1 0 128 0,-1-2-128 16,-1-2 0-16,1-1 0 0,-2-3-144 0,2-1 144 31,-1-2-480-31,0-2 0 0,1-2 0 0,-3-1 0 0,1-3-1312 0,1-1-272 0,-2-2-48 0,2-3-11344 15,-1-4-2272-15</inkml:trace>
  <inkml:trace contextRef="#ctx0" brushRef="#br0" timeOffset="145421.971">14464 13261 18431 0,'-13'2'1632'0,"7"-2"-1312"15,-1-1-320-15,0 0 0 0,1 1 5152 0,6 0 960 0,0 0 192 0,0 0 32 16,-3-4-4496-16,3 4-912 16,1-5-176-16,3-1-48 0,3 1-448 0,1-1-112 15,-2 1-16-15,3-1 0 0,0 1-128 0,2-2-256 16,0 1 64-16,1-1-12816 16,0 0-2576-16</inkml:trace>
  <inkml:trace contextRef="#ctx0" brushRef="#br0" timeOffset="146634.693">15713 12600 21183 0,'0'0'1888'0,"0"0"-1504"0,0-8-384 0,0-1 0 0,0 2 3184 0,0 0 560 0,0-1 112 0,0 8 32 0,0-7-1168 0,0 7-224 0,0 0-64 0,0 0 0 16,0 0-992-16,0 0-208 16,0 0-32-16,0 0-16 0,0 0-416 0,0 0-64 0,0 0-32 0,0 6 0 15,-2 3-384-15,0 2-80 0,-1 2-16 0,-1 5 0 16,1 0-192-16,1 3 0 0,0 0 0 0,-1 3 0 16,1 0 0-16,1 1 0 0,1-2 0 0,0 1 0 15,0-2 0-15,2-1 0 0,4-2-144 0,-4-3 144 16,2-2-304-16,1-2 48 0,0-1 0 0,2-3 0 15,1-2 0-15,0-4 16 0,1-3 0 0,2-4 0 16,2-2 64-16,1-2 16 0,-2-1 0 0,-1-1 0 16,2-1 160-16,-1-1 0 0,0-1 0 0,-1 1 0 0,-1 1 0 15,-1 0 0-15,-1 0 0 0,-2 2 0 0,0 2 0 0,-3 3 0 16,0 0 0-16,-3 5 128 0,0 0-128 0,0 0 0 16,0 0 0-16,4 7 0 0,-2 0 0 0,0 0 0 15,0 3 0-15,0 1 0 0,1 0 0 0,0 0 0 16,0 0 0-16,2 0 0 0,0 1 0 0,1-1 0 15,0-1 0-15,2-1-128 0,0 0 128 0,-1-4 0 16,2-1 0-16,2-2 0 0,0-1 0 0,-1-3 0 16,2-3 0-16,1-1-128 0,0-3 128 0,3-1 0 15,-2-1 0-15,0-2 0 0,1-3 0 0,-3 1 0 16,-1-1 0-16,-1-2 0 0,-1-1 0 0,-2 2 0 0,0-1 0 0,-3 0 0 16,0 2 0-16,-2-1-192 15,0 1 192-15,-1 2-192 16,-1-1-336-16,0 2-80 0,-1 0-16 0,-1 2 0 15,0 1-192-15,-1 1-32 0,2 2-16 0,-1 0 0 16,-1 3-1504-16,3 4-288 0,0 0-64 0,0 0-8336 0,0 0-1664 16</inkml:trace>
  <inkml:trace contextRef="#ctx0" brushRef="#br0" timeOffset="147115.282">16270 12926 33455 0,'0'0'1472'0,"0"0"320"0,0 0-1424 0,0 0-368 0,0 0 0 0,0 0 0 0,0 0 2048 0,0 0 320 16,-2-3 80-16,2 3 16 0,0 0-880 0,0 0-176 15,0 0-48-15,0 0 0 0,0 0-688 0,0 0-144 0,0 7-16 0,0 0-16 16,-1 2-224-16,0 0-32 0,1 1-16 0,-2 1 0 16,0 1-224-16,1 0 0 0,1-1 128 0,0 0-128 15,-1 0 0-15,1-1-208 0,1 0 32 0,1-1 16 16,1-3-1120-16,-1 0-208 0,-2-6-48 15,0 0-16 1,0 0-1504-16,5 3-288 0,2-3-64 0,-1-2-12624 0</inkml:trace>
  <inkml:trace contextRef="#ctx0" brushRef="#br0" timeOffset="147286.184">16383 12769 32367 0,'-11'-3'1424'0,"11"3"304"0,0 0-1376 0,-5-1-352 16,-1-2 0-16,2 2 0 0,4 1 1648 0,0 0 256 15,0 0 48-15,0 0 16 0,0 0-1120 0,0 0-208 16,0 0-64-16,0 0 0 0,0 0-576 0,0 0 0 16,4 6 0-16,2-1 0 15,-2 0-1232-15,2 0-176 0,0 3-16 0,1 0-9952 16,-2-1-1984-16</inkml:trace>
  <inkml:trace contextRef="#ctx0" brushRef="#br0" timeOffset="147736.092">16530 12971 1839 0,'0'0'160'0,"0"0"-160"0,-4-3 0 0,4 3 0 16,0 0 6384-16,0 0 1232 0,0 0 256 0,0 0 64 16,-4-1-4288-16,4 1-864 0,0 0-160 0,0 0-48 0,-3 7-1056 0,0 0-224 15,2 2-32-15,1 1-16 0,0 2-544 0,1 1-128 16,0 0 0-16,2 3-16 0,-1 1-192 0,-1 2-48 16,2 1 0-16,1 2 0 0,-2 1-80 0,1 1-32 15,0 2 0-15,0-1 0 0,-2 0-80 0,0 0-128 16,-1 1 176-16,0-1-176 0,0 0 160 0,-1 0-160 15,-2-2 128-15,0-1-128 0,0-1 128 0,0-1-128 16,-2 1 128-16,2-1-128 0,-4-1 160 0,2-2-160 16,-2 0 192-16,1-3-192 0,-2-1 144 0,0-2-144 15,0-1 0-15,1-2 144 0,-2-2-144 0,1-2 0 16,-1-2 0-16,1-1 0 0,-2-2-160 0,0 0-64 16,1-2-16-16,0-2 0 15,2 0-208-15,-2-2-32 0,1 1-16 0,1-2 0 16,2-1-768-16,1 0-144 0,-1 1-48 0,3-2 0 15,0-1-1744-15,1 0-336 0,0-1-80 0</inkml:trace>
  <inkml:trace contextRef="#ctx0" brushRef="#br0" timeOffset="147965.322">16482 12796 3679 0,'0'0'320'0,"-5"0"-320"0,-1-2 0 0,0 0 0 0,1-1 8160 0,0-1 1568 0,5 4 304 0,0 0 64 0,-4-3-6800 0,4 3-1360 16,0 0-272-16,0 0-48 0,0 0-848 0,0 0-160 16,0 0-32-16,0 0-16 0,0 0-560 0,0 0 0 15,0 0 0-15,0 0 0 16,0 0-1488-16,0 0-256 0,7 1-48 0</inkml:trace>
  <inkml:trace contextRef="#ctx0" brushRef="#br0" timeOffset="149487.512">16495 12044 24879 0,'0'0'2208'0,"0"-13"-1760"0,0 13-448 0,-4-2 0 0,-4-2 2640 0,3 3 448 0,5 1 96 0,-6 2 16 16,-1 2-1296-16,0 0-256 0,0 2-48 0,1 2-16 16,-2 5-1072-16,0 1-192 0,0 2-64 0,-1 3 0 15,0 3-256-15,1 3 0 0,1 3 0 0,-1 2 0 16,-1 1 0-16,3 2 0 0,0 0 0 0,2-1 0 16,0-2 0-16,3-1 0 0,0-3 0 0,2-2 0 15,3-2-448-15,0-2-80 0,1-3-32 0,3-3 0 16,2-3-1744-16,2-2-336 0,-2-5-80 0,3-3-7776 15,3-4-1536-15</inkml:trace>
  <inkml:trace contextRef="#ctx0" brushRef="#br0" timeOffset="149870.18">16574 12240 10127 0,'0'0'448'0,"-7"-1"96"0,0 0-544 0,2 0 0 16,5 1 0-16,0 0 0 0,0 0 5232 0,0 0 928 16,0 0 192-16,0 0 48 0,0 0-4304 0,0 0-864 0,8-3-160 0,-1 1-48 15,2 1-544-15,1 1-112 16,-1 0-32-16,1 0 0 0,0 0 0 0,-1 1 0 0,1 0 0 0,0 0 0 16,-1 2 16-16,-2-1 0 0,-7-2 0 0,7 2 0 15,-7-2-64-15,7 4-16 16,-7-4 0-16,4 6 0 0,-4-6 16 0,3 6 0 0,-3 1 0 0,-2 1 0 15,0-1 32-15,-1 2 0 0,-3 1 0 0,1 0 0 16,-2-1-192-16,1 0-128 0,-2 1 192 0,0-1-192 16,2 0 128-16,-2 1-128 0,0 1 0 0,2-2 0 15,-1 0 0-15,2-2 0 0,1-1 0 0,1-1 0 0,2 1 128 0,1-6-128 16,0 0 0-16,0 0 0 0,3 5 0 16,3-1 0-16,-6-4 0 0,9 1 0 0,-1-1 0 0,3-1 0 15,0-1 0-15,1-2 0 0,-1 0 0 0,4-2 0 16,1 0 0-16,1-2 0 15,-2 0-320-15,-1 1-112 0,3-1-16 0,-2 1-16 16,1 0-3120-16,-2-1-608 0,0 0-128 0</inkml:trace>
  <inkml:trace contextRef="#ctx0" brushRef="#br0" timeOffset="150140.658">16937 12056 32831 0,'0'0'1456'0,"-5"-1"288"0,1-1-1392 0,4 2-352 16,0 0 0-16,0 0 0 0,0 0 1392 0,0 0 208 0,0 0 32 0,9 1 16 15,-1 0-304-15,2 3-48 0,-3 1-16 0,2 0 0 16,1 2-368-16,-1 1-80 16,2-1 0-16,-2 3-16 0,0 2-144 0,0 2-32 15,-1 0 0-15,-2 2 0 0,0 2-320 0,-3 2-80 0,-1 1-16 0,-1 1 0 16,-1 2-96-16,0 1 0 0,-3 2-128 0,-1 0 192 15,-2 1-192-15,-1-1 0 0,0 1 128 16,-1-2-128 0,0-2-1168-16,1-1-288 0,0-2-48 0,0-3-12384 0,0-3-2464 15</inkml:trace>
  <inkml:trace contextRef="#ctx0" brushRef="#br0" timeOffset="161478.814">17649 12515 14335 0,'0'0'4864'0,"1"-5"960"0,1-1 208 0,-6-10 48 0,8 11-3328 0,-2-1-640 0,0 1-144 0,-1-1-32 0,-1 6-560 0,0 0-112 15,0 0-32-15,0 0 0 0,0 0-592 0,0 0-128 16,6 6-32-16,-2 2 0 0,-1 2-224 0,1 2-32 0,-2 2-16 0,1 2 0 16,0 2-208-16,0 1 144 15,-1-1-144-15,0 3 128 0,-1 0-128 0,0 1 0 16,0 1 0-16,-1 0 0 0,-1 2 0 0,0-2 0 0,0-1 0 0,-2-2 0 15,-1-2 0-15,-1-1 0 0,0-2 144 16,0-2-144-16,-2-2 128 0,1-2-128 0,-1 1 128 0,-1-2-128 16,0-1 176-16,-2-2-48 0,1-2 0 0,-2-2 0 15,0-2 0-15,0-1-128 0,1-1 192 0,-1-3-64 16,1-2 16-16,-1 0 0 0,-1-2 0 0,1-3 0 16,1-3 80-16,1-1 16 0,1-2 0 0,0-2 0 15,1-3-48-15,3 0-16 0,-1-2 0 0,2 2 0 16,2 0-176-16,2 1 160 0,1 2-160 0,2 1 160 15,1 1-160-15,2 2 0 0,0 1 0 0,2 2 128 0,1 0-128 0,0 2 160 16,1 1-160-16,1 2 160 0,1 1-160 0,2 2 0 16,0-1 0-16,3 3 0 0,-1 0 0 0,3 2 0 15,1 1 0-15,1 1 0 0,2 1 0 0,3-1 0 16,0 0 0-16,2 0 0 0,-1 0 0 0,1 0 0 16,-1-1 0-16,1 0 0 15,-4-2-704-15,0-1-128 0,-3 1-32 0,-2 0 0 16,1-2-1184-16,-4 1-256 0,-1-1-32 0,-1 0-17408 0</inkml:trace>
  <inkml:trace contextRef="#ctx0" brushRef="#br0" timeOffset="161997.185">18665 11802 36159 0,'0'0'1600'0,"0"0"336"0,-7-4-1552 0,7 4-384 0,0 0 0 0,0 0 0 0,-8-4 1344 0,8 4 176 16,-8 3 32-16,-2 2 16 0,0 2-320 0,0 4-64 15,-1 3-16-15,0 2 0 0,1 3-576 0,-4 3-112 16,-4 5-32-16,0 1 0 0,1 5-32 0,-1 5-16 16,0 3 0-16,5-9 0 0,-3 8-96 0,-3 8-32 15,-1 9 0-15,2 5 0 0,-2 4-272 0,3 6 160 0,3 2-160 0,3 2 128 16,5 1-128-16,4-2 0 16,7-2 0-16,3-4 0 0,4-2 0 0,4-4 0 0,4-4 0 0,1-4 0 15,0-6-304-15,3-5 64 0,1-6 16 0,2-3 0 31,0-2-896-31,2-4-176 0,2-5-48 0,-1-2 0 16,1-3-1808-16,0-4-368 0</inkml:trace>
  <inkml:trace contextRef="#ctx0" brushRef="#br0" timeOffset="172738.036">19289 12283 29023 0,'0'-5'1280'0,"17"-8"272"0,-17 13-1232 0,1-4-320 0,-2-2 0 0,1 1 0 16,0-1 1968-16,0-3 336 0,0 2 64 0,0 7 0 0,1-6-720 0,-1 6-160 15,1-5-16-15,-1 5-16 0,0 0-432 0,0 0-96 16,2-4-16-16,-2 4 0 0,0 0-336 0,0 0-80 16,0 0-16-16,0 0 0 0,4 4-96 0,-1 2 0 15,0 3-16-15,-1 2 0 0,2 2-176 0,0 9-48 16,1 0 0-16,-3-5 0 0,0 2-144 0,2 9 0 0,0 0 0 0,-2-7 128 15,0 3-128-15,1 4 0 0,1 3 0 0,-2 0 0 16,1 0 0-16,-1 2 0 0,2 1 0 0,0 0 0 16,0 0 0-16,1-2 0 0,-1-1 0 0,1-4 0 15,-1-1 0-15,2-2 0 0,-2 0 0 0,1-2 0 16,0-2 0-16,-1-2 0 0,2-1 128 0,-1-2-128 16,1-1 0-16,-1-1 0 0,1-2 0 0,-1-1 0 15,0-3 0-15,-2 0 128 0,-3-7-128 0,0 0 0 0,0 0 0 0,3 5 128 16,-3-5-128-16,0 0 0 0,0 0 128 0,0 0-128 15,0 0 128-15,0 0-128 0,0 0 144 0,0 0-144 16,0 0 160-16,6-3-160 0,-1-1 144 0,0-2-144 16,-2 0 128-16,-1-1-128 0,0-1 128 0,1 2-128 15,-2-3 128-15,1-1-128 0,-1 0 0 0,1-1 0 16,0-2 128-16,2 0-128 0,-2 0 0 0,0-1 0 16,1 0 144-16,1 0-144 0,-1-2 0 0,0 0 0 15,1-1 0-15,-1-1 128 0,0-2-128 0,3 0 0 0,-3 0 0 0,1 0 128 16,1 3-128-16,-1-1 0 15,1 2 0-15,-1 0 0 0,1 1 0 0,-1 1 0 16,0 0 0-16,1 3 0 0,-1 0 0 0,-1 3 0 0,-1-1 0 0,1 2 0 16,0 2 0-16,-3 5 0 0,0 0 0 0,0 0 0 15,0 0 144-15,0 0-144 16,0 0 192-16,0 0-192 0,4 5 144 0,1 3-144 0,-4 1 0 0,1 2 144 16,0 1-144-16,0 2 0 0,0 3 0 0,0 1 128 15,0 4-128-15,0 4 0 0,1-1 0 0,0 1 0 16,-1 1 0-16,1-1 0 0,2-1 0 0,-3 2 0 15,0-1 0-15,1 2 0 0,2-2 0 0,-1-2 0 16,0-3 0-16,2-1 0 0,-2 0 0 0,2-4 0 16,-3-2 0-16,2-2 0 0,0-1 128 0,-1-1-128 15,1-3 0-15,-1-1 0 0,1-2 0 0,-2-1 0 0,-3-3 0 0,5 4 128 16,-5-4-128-16,8 1 0 0,-8-1 0 0,6 1 0 16,-6-1 128-16,5 0-128 0,-5 0 0 0,0 0 0 15,6 0 0-15,-6 0 0 16,0 0 0-16,0 0 0 0,0 0 128 0,0 0-128 15,5 0 0-15,-5 0 0 0,0 0 0 0,0 0 0 0,0 0 0 0,0 0 0 16,0 0 0-16,0 0 0 0,0 0 0 0,6-3 0 16,-2-1 128-16,-4 4-128 0,4-6 0 0,0-1 0 15,-1-2 0-15,-1-2 128 0,0-1-128 0,2-2 128 16,1-3-128-16,0-1 128 0,-1-2 16 0,0-2 0 16,1-2 0-16,0-3 0 0,0 0-144 0,0-4 0 15,0-3 144-15,0-2-144 0,1-1 0 0,1 1 0 16,-1 1 0-16,4-14 128 0,-1 7-128 0,0 5 0 15,1 4 0-15,0 5 0 0,-1 1 0 0,1 3 0 16,-2 1 0-16,-2 2 0 0,-1 2 0 0,-1 3 0 0,0-1 0 0,0 6 0 16,-2 0 0-16,2-3 0 15,1 2 0-15,-2 2 0 0,0 1 0 0,-2 5 0 0,1-2 0 0,-2 6 0 16,0 0 0-16,0 0 0 16,2-4 0-16,-2 4 128 0,0 0-128 0,0 0 0 0,0 0 0 0,0 0 0 15,0 0-272-15,0 0 16 0,0 0 16 0,0 0 0 31,0 0-1232-31,0 0-240 0,4 10-48 0,-4-10-16 16,5 10-1968-16,-5-10-400 0</inkml:trace>
  <inkml:trace contextRef="#ctx0" brushRef="#br0" timeOffset="173138.234">20286 12000 10127 0,'0'0'896'16,"0"0"-704"-16,0 0-192 0,0 0 0 0,0 0 5136 0,0 0 1008 0,0 0 192 0,0 0 32 0,0 0-3216 0,-8-2-640 15,8 2-128-15,0 0-16 0,0 0-1088 0,0 0-192 0,-6 0-64 0,6 0 0 16,-10 5-368-16,2 3-80 16,2 1 0-16,-1 1-16 0,-1 1-256 0,3-2-48 15,-1 3-16-15,-1 2 0 0,-3 1-96 0,1 4-16 0,-1 1 0 0,-2 12 0 16,1-1-128-16,2-1 0 16,0 2 0-16,5-11 128 0,-1-1-128 0,2 0 0 15,1 0 0-15,2-2 0 0,2 0 0 0,1-3 0 0,1 0 0 0,3 2 0 16,2-3-176-16,-2-6 48 0,-2-1 0 0,3-3 0 31,1-1-432-31,4 0-80 0,0-4 0 0,-3-1-16 16,1 0-1696-16,1-2-336 0,-2-2-64 0,0 0-9152 0,-1-2-1824 0</inkml:trace>
  <inkml:trace contextRef="#ctx0" brushRef="#br0" timeOffset="173386.41">20363 12185 7359 0,'0'0'656'0,"0"0"-528"16,0-6-128-16,0-1 0 0,1-1 4752 0,-1 8 928 15,2-8 176-15,-2 8 32 0,0 0-2672 0,0 0-528 16,0 0-128-16,0 0 0 0,0 0-960 0,0 0-192 16,0 0-48-16,0 0 0 0,0 0-704 0,3 12-144 15,-2 2-16-15,-1-5-16 0,-1 1-288 0,0 7-64 16,-1-1-128-16,1-4 192 0,0 2-192 0,0 5 0 15,1-1 0-15,1 0 0 16,0-2-1216-16,2 0-224 0,-1-3-48 0,-1-2-16 16,-1-11-1888-16,2 6-368 0,-2-6-80 0</inkml:trace>
  <inkml:trace contextRef="#ctx0" brushRef="#br0" timeOffset="173642.506">20536 12051 19343 0,'0'0'848'0,"-8"1"192"0,0-1-832 0,8 0-208 0,0 0 0 0,0 0 0 15,0 0 4000-15,0 0 752 0,0 0 160 0,0 0 16 16,4 11-3088-16,-1-1-624 0,3-2-128 0,0 1-32 16,1 0-592-16,-2-2-112 0,1 0-32 0,5 7 0 15,-2-1-32-15,-4-2-16 0,-1-1 0 0,3 7 0 16,-1 1-80-16,-2-6 0 0,-2 1-16 0,-1 9 0 0,-1 0-176 0,-2 0 128 15,-2 0-128-15,-1-5 128 0,1 1-128 0,-5 11 0 16,-1-3 0-16,1-1 0 16,-1-1-1824-1,1-2-240-15,-1-1-48 0</inkml:trace>
  <inkml:trace contextRef="#ctx0" brushRef="#br0" timeOffset="178657.475">19417 11857 16575 0,'4'-21'1472'0,"-4"21"-1168"0,0 0-304 0,0 0 0 0,0 0 2080 0,0 0 352 0,0 0 80 0,0 0 16 16,0 0-320-16,0 0-64 0,0 0-16 0,0 0 0 16,-7 0-656-16,-1 1-144 0,8-1-32 0,-9 6 0 0,2 0-416 0,-1 1-96 15,-1-2-16-15,0 3 0 0,2 1-272 0,-1 1-64 16,-3 0-16-16,-1 3 0 0,-1-3-224 0,-1 1-32 15,-1 0-16-15,0 0 0 0,-1-1 0 0,1 1 0 16,-3-1 0-16,2 0 0 0,0-2 112 0,2 0 0 16,1-1 16-16,1-2 0 0,1 0-16 15,0-2-16-15,3 0 0 0,1-1 0 0,7-2-112 0,-6 1 0 16,6-1-128-16,0 0 192 0,-8 0-192 0,8 0 176 16,0 0-176-16,0 0 160 0,0 0-160 0,0 0 128 15,-7-1-128-15,7 1 128 0,0 0 16 0,0 0 0 16,0 0 0-16,-5 5 0 0,5-5 0 0,-4 6 0 15,-1 3 0-15,2 1 0 0,0 2-144 0,-2 2 160 16,2 3-160-16,0 3 160 0,-2 2-160 0,3-5 0 16,0 4 144-16,0 5-144 0,-1 3 0 0,0 19 0 15,0-3 0-15,-2 4 128 0,2 3-128 0,1 1 0 0,0 2 0 0,1-16 0 16,1 6 0-16,0 26 0 16,0-6 0-16,1-24 0 0,0 5 0 0,0 0 0 0,0 0 0 0,0-1 0 15,1-3 0-15,0-3 0 0,1 0 0 16,0-4 0-16,0-4 0 0,1-2 0 0,-2-5 0 15,1-2 128-15,0-2-128 0,1-3 192 0,-2-1-64 0,0-3 0 16,0 0 96-16,0-2 32 16,0-2 0-16,-1-2 0 0,0 0 0 0,-1-7 16 0,0 0 0 0,2 6 0 15,-2-6-32-15,0 0-16 0,0 0 0 0,3 5 0 0,-3-5-48 0,4 6-16 16,-4-6 0-16,4 4 0 16,1-1-160-16,1 1 192 0,-1-1-192 0,3 1 192 15,1-2-192-15,1 1 0 0,-1-1 0 0,3 0 128 16,2 1-128-16,3-2 0 0,-1-1 0 0,3 2 0 15,1-1 0-15,0 0 0 0,4-1 0 0,1 0 0 16,0 0 0-16,2 1 0 0,-1-1-128 0,16 0 128 16,-3-1-1312-16,0 1-192 0,-1 2-32 0,-8-2-12848 15,4 0-2560-15</inkml:trace>
  <inkml:trace contextRef="#ctx0" brushRef="#br0" timeOffset="179640.907">21273 11859 5519 0,'0'0'240'0,"0"0"64"0,0 0-304 0,0 0 0 0,0 0 0 0,0 0 0 0,0 0 6240 0,0 0 1184 16,-6-3 256-16,6 3 32 0,0 0-4576 0,0 0-928 0,0 0-176 0,0 0-48 15,0 0-1120-15,7 3-224 16,-7-3-64-16,10 4 0 0,1-1-288 0,0 0-64 15,1 0-16-15,1 2 0 0,1 0-208 0,1 1 0 0,0-2 0 16,2 1 0-16,-1-1 0 0,1 2 128 0,0-2-128 0,1-1 0 16,-1 1 0-16,-1-1 0 0,-2-1 0 0,-1 0 0 15,-1 2 0-15,-1-3 144 0,-2-1-144 0,-1 0 128 16,-8 0 16-16,9-1 0 0,-9 1 0 16,0 0 0-16,6-3 352 0,-6 3 64 0,0 0 16 0,0 0 0 15,0 0 112-15,0 0 16 0,0 0 16 0,0 0 0 0,0 0-144 0,0 0-16 16,0 0-16-16,0 0 0 0,0 0-192 0,-6 8-32 15,0-1-16-15,3 1 0 0,0 2-112 0,-1 1-32 16,1 0 0-16,3 3 0 0,-4 1-32 0,1 1 0 16,1 2 0-16,1 3 0 0,0 2-128 0,1 3 192 15,-1 3-192-15,1 4 192 0,1 2-192 0,1 3 0 16,0 2 0-16,2 2 0 0,-1-1 0 0,0-2 0 16,2 1 0-16,-1 1 0 0,2-1 0 0,-1 1 0 15,0-2 0-15,-1-1 0 0,0-3 0 0,2-1 0 16,-2-2 0-16,0-2 0 0,-1-1 0 0,-3-1 0 15,0 2 0-15,-1-4 0 0,-1-1 128 0,-2-1-128 16,1-1 0-16,-3 0 128 0,1-1-128 0,-2 0 128 16,0-3-128-16,-1-2 128 0,0 0-128 0,1-2 160 15,-2-1-160-15,-1 0 160 0,-1-1-16 0,-1-1 0 16,0-2 0-16,-2-1 0 0,1-2 80 0,-1 0 16 16,-1-2 0-16,-1 1 0 0,-1-2 16 0,1 0 0 15,1-4 0-15,-1 1 0 0,1 0-80 0,3-1-16 16,2-3 0-16,0 0 0 0,-1 3-160 0,1 0 0 0,-1-1 0 0,1 0 0 15,3 0 0-15,0 0 0 0,7 1 0 0,-8 0 0 32,2 0-544-32,6 0-144 0,-7-1-16 0,7 1-16 0,0 0-1648 0,0 0-336 0,-4 4-64 15</inkml:trace>
  <inkml:trace contextRef="#ctx0" brushRef="#br0" timeOffset="182062.705">21762 13139 12895 0,'0'0'1152'0,"0"0"-928"0,0 0-224 0,0 0 0 0,0 0 4256 0,0 0 800 0,0 0 176 0,0 0 16 0,-3-4-2112 16,3 4-416-16,0 0-96 0,0 0 0 0,0 0-1024 0,0 0-192 16,0 0-32-16,0 0-16 0,-4 6-528 0,0 1-96 15,2 2-32-15,1 2 0 0,1 2-320 0,1 2-64 16,1 0 0-16,-2 3-16 0,3 2-176 0,0 2-128 0,0 0 144 0,2 2-144 16,-1 1 0-16,0 0 0 0,1 1 0 0,-1-1 0 15,-1 0 0-15,1-1 128 16,0 0-128-16,-2-1 0 0,1-1 0 0,-2-3 0 0,-1-1 0 0,0-1 0 15,-1-3 0-15,-1-1 128 0,0-2-128 0,-1-2 0 16,-1-3 0-16,-1 0 0 0,-1-2 0 0,0 0 0 0,1-2 0 0,-2-1 0 16,0 0 0-16,-4-1 0 15,0-1-400 1,0-1-32-16,1-2 0 0,2 0 0 0,-1 0-1104 0,0-2-208 16,2 0-48-16,1-1-16 0,0-2-2080 0,2 0-400 0</inkml:trace>
  <inkml:trace contextRef="#ctx0" brushRef="#br0" timeOffset="182286.093">21833 12839 30399 0,'0'0'2704'0,"-9"-1"-2160"16,9 1-544-16,-8-3 0 0,8 3 1776 0,0 0 240 15,0 0 48-15,0 0 16 0,0 0-384 0,0 0-80 16,0 0-16-16,0 0 0 0,0 0-1120 0,0 0-224 16,0 0-64-16,0 0 0 0,0 0-192 0,9-4-208 0,-9 4 32 0,11-3 16 31,0 1-3776-31,0 1-752 0</inkml:trace>
  <inkml:trace contextRef="#ctx0" brushRef="#br0" timeOffset="183044.106">22250 11622 22111 0,'0'0'1968'0,"0"0"-1584"0,0 0-384 0,0 0 0 0,0 0 2352 0,0 0 384 0,0 0 80 0,0 0 0 16,-4 8-560-16,4 2-112 0,0 1-32 0,3 1 0 15,1 2-768-15,0 1-176 0,1 2-16 0,0 1-16 0,2 3-416 16,1 2-80-16,-1 3 0 0,2 2-16 0,1 3-160 0,0 3-16 16,0 3-16-16,0 2 0 0,-2 3-240 0,1 4-32 15,0 1-16-15,-1 3 0 0,-1-1-144 0,1 1 192 16,1-1-192-16,-2 1 192 0,-3-4-192 0,0 0 192 15,-3-1-192-15,1 1 192 16,-2 0-64-16,-2-1-128 0,1 0 192 0,-3-1-64 0,0-2 0 0,-2-1-128 16,-2 2 192-16,2-2-64 0,-2-1-128 0,0-13 160 15,0 3-160-15,-1 2 160 0,0 0-160 0,-1 1 128 16,0 1-128-16,0-2 128 0,0-3-128 0,2 0 0 16,-1-3 144-16,2 0-144 0,-1-3 0 0,3-2 0 15,-1-2 0-15,2-1 128 0,1-3-128 0,-1-1 0 16,3-3 0-16,-1-4 0 0,1 0 0 0,1-7 0 15,0 0 0-15,0 0 128 0,0 0-128 0,0 0 0 16,0 0 0-16,0 0 0 0,0 0-128 0,0 0 128 16,0 0-128-16,0 0 128 15,0 0-416-15,0 0 0 0,0 0 0 0,0 0 0 16,0 0-1504-16,0 0-320 0,-4 4-48 0,-1 3-10800 0,1-1-2160 0</inkml:trace>
  <inkml:trace contextRef="#ctx0" brushRef="#br0" timeOffset="194939.134">20726 12688 14335 0,'0'0'0'0,"0"0"0"0,0 0 0 0,0 0 0 0,0 0 4352 0,0 0 896 0,0 0 160 0,0 0 32 0,0 0-2288 0,0 0-464 0,0 0-80 0,0 0-32 16,0 0-960-16,0 0-192 0,6-7-32 0,-2 3-16 15,0-1-432-15,0 0-96 0,-1-1-16 0,0 1 0 16,1-2-304-16,-1 2-64 0,0-2-16 0,3-2 0 15,-2 0-192-15,1 1-32 0,-1 0-16 0,1 1 0 16,0 1-80-16,-1 0-128 0,1 0 176 0,0-1-176 0,2 1 144 0,-7 6-144 16,6-6 0-16,-6 6 144 0,9-6-144 0,-9 6 0 15,8-3 0-15,-8 3 128 0,0 0-128 0,0 0 0 16,9 4 0-16,-1 3 128 0,-1 2-128 0,2 0 0 16,0 2 0-16,-2-1 128 0,1 1-128 0,1 2 0 15,2 2 0-15,0 2 0 0,1-1 0 0,0 0 0 16,2 1 0-16,1 0 0 0,0-3 0 0,0-1 0 0,1-1 0 0,-2-1 0 15,2 0 0-15,-3-1 0 16,-1-1 0-16,0-1 0 0,-1-3 0 0,3 1 0 16,-4-4 0-16,-3 0 0 0,-2 1-352 0,3 0 48 15,-3-2 16-15,-5-1 0 16,0 0-864-16,0 0-192 0,0 0-16 0,0 0-16 16,0 0-992-16,0 0-192 0,0 0-32 0,0 0-9712 15,0 0-1952-15</inkml:trace>
  <inkml:trace contextRef="#ctx0" brushRef="#br0" timeOffset="195387.328">21031 12512 19871 0,'0'0'880'0,"0"0"176"0,0 0-848 0,0 0-208 0,0 0 0 0,3-7 0 0,-1 0 1888 0,-2 7 336 0,4-6 64 0,0 0 16 0,2 1-320 0,-6 5-48 0,5-6-16 0,-5 6 0 16,0 0-416-16,0 0-96 15,0 0 0-15,0 0-16 0,0 0-240 0,0 0-64 16,0 0 0-16,0 0 0 0,-7 6-320 0,0 0-80 16,-3 2-16-16,-2 2 0 0,-1 2-320 0,-3 3-64 15,0 3-16-15,2-4 0 0,-1 3-128 0,-1 2-16 16,-3-1-128-16,0 3 192 0,0 1-192 0,2 2 128 0,-2 2-128 0,2-1 0 16,0-2 0-16,3-1 128 15,1-1-128-15,2-1 0 0,3-2 0 0,-1-1 0 16,2-3 0-16,2-2 0 0,1-2-176 0,2-2 32 0,1-3 0 0,1-5 0 31,0 0-432-31,0 0-96 0,0 0-16 0,6 3 0 0,-6-3-784 0,6 1-176 0,0-2-16 0,-1 0-10640 16,1-2-2128-16</inkml:trace>
  <inkml:trace contextRef="#ctx0" brushRef="#br0" timeOffset="197302.32">4024 15128 23951 0,'0'0'2128'0,"-8"2"-1696"0,-2-2-432 0,2 2 0 0,8-2 3216 0,-6 4 560 0,6-4 128 0,0 0 0 0,0 0-2016 0,0 0-416 16,0 0-64-16,0 0-32 0,0 0-224 0,0 0-32 0,8 5-16 0,3-3 0 15,0-1-704-15,3-1-144 0,2-1-16 0,4 0-16 16,2-2-224-16,3 1 144 16,1-1-144-16,3 1 128 0,3 0-128 0,2-1 0 15,0 0 0-15,-1 0 0 16,-3-1-1024-16,0 2-64 0,-3 1-32 0,1 1 0 16,-1 2-2256-16,-5-1-448 0</inkml:trace>
  <inkml:trace contextRef="#ctx0" brushRef="#br0" timeOffset="197519.895">4263 15284 23951 0,'-25'1'2128'0,"14"0"-1696"15,-3 0-432-15,1 1 0 0,2 1 3904 0,0 0 688 16,1-1 144-16,2 0 16 0,1-1-2416 0,7-1-480 16,0 0-112-16,0 0-16 0,0 0-400 0,0 0-96 15,7-1-16-15,3-1 0 0,4-2-848 0,3 1-176 16,1-1-48-16,14-3 0 0,1 2-144 0,-2-1 0 15,-2 1 0-15,3-2 0 16,1 0-688-16,0 1-160 0,-2-1-48 0,1 2 0 16,-2-1-2688-16,0 2-528 0</inkml:trace>
  <inkml:trace contextRef="#ctx0" brushRef="#br0" timeOffset="198137.765">5331 14785 17407 0,'0'0'0'0,"-6"2"0"0,-1 0 0 0,-6 1 0 0,13-3 6128 0,0 0 1232 0,0 0 240 0,0 0 48 0,0 0-4816 0,0 0-960 15,0 0-192-15,12 4-32 0,6-3-912 0,0-1-176 0,2-1-48 0,4-1 0 16,4 0-304-16,4-1-64 16,4-2-16-16,4 1 0 0,0-2-128 0,3 2 0 0,2 1 144 0,2-1-144 15,-2 1 0-15,0 1 0 0,-1 0 0 0,1 0 0 16,-1 1-304-16,1 2-16 0,0 2-16 0,-2-1 0 15,-1 0-1152-15,-4 0-240 0,-4 2-32 16,-1-1-16-16,-1-1-816 0,-2 0-160 0,-2-2-48 0,-3 0-13904 16</inkml:trace>
  <inkml:trace contextRef="#ctx0" brushRef="#br0" timeOffset="198725.069">5667 14844 21183 0,'-11'-9'944'0,"5"4"192"0,-1 1-912 0,0 0-224 0,7 4 0 0,-9-6 0 15,-1 1 3632-15,1-1 672 16,-1 2 144-16,0 0 32 0,1 2-2032 0,-2 1-400 15,0 1-64-15,1 2-32 0,1 2-800 0,0-1-176 16,1 0-16-16,0 0-16 0,0 1-352 0,8-4-64 16,-7 5-16-16,7-5 0 0,-5 7-224 0,5-7-48 15,-2 9-16-15,2-9 0 0,3 10-224 0,3-2 0 0,0 1 0 0,4 0 0 16,1-2 0-16,5-1 128 0,1 2-128 0,4 0 0 16,1-2 0-16,1 1 0 0,3-1 128 0,-1 2-128 15,-1 0 0-15,0 2 0 0,0-2 0 0,0 2 0 16,-2 0 0-16,-2 1 0 0,-2 0 0 0,-3 0 0 15,-1 0 0-15,-3 0 0 0,-3-1 0 0,-2 2 0 16,-4 3 0-16,-4 0 0 0,-4 3 128 0,-2-1-128 16,-3 1 0-16,-4-1 0 0,-3 2 0 0,-3 1 0 15,-1 1 0-15,4-6 0 0,-3 2 0 0,-2 2 0 16,-2 2 0-16,-4 1 0 0,0 0 0 0,-2 1 0 16,2 2 144-16,3-2-16 0,0-2 0 0,3-2 0 0,2-1 112 0,4-1 16 15,1-3 0-15,4 0 0 0,2-2 32 0,3-1 16 16,1-2 0-16,3 0 0 0,2-1-16 0,3-3 0 15,-2-5 0-15,9 3 0 0,3 1-96 0,2-3-32 16,3-1 0-16,4-1 0 0,3-2-160 0,1 1 160 16,4-2-160-16,3-1 160 0,2 0-160 0,1-2 0 15,1 0 0-15,19-2 0 0,-2 0 0 0,-3 2 0 16,-4 1 128-16,0 0-128 0,-2 1 0 0,0-1 0 16,-1 2 0-16,-1 0 0 0,-4 0 0 0,1 1 0 15,-3-1 0-15,-2 0 0 16,0 2-912-16,-1 2-176 0,-1 0-16 0,0 2-16 15,-3 2-2592-15,-2 0-528 0</inkml:trace>
  <inkml:trace contextRef="#ctx0" brushRef="#br0" timeOffset="199287.777">5729 15971 11055 0,'0'0'976'0,"1"-5"-784"0,0-1-192 0,1-1 0 0,0 1 4256 0,0-1 800 16,1 0 176-16,-1 0 16 0,0 1-2176 0,-2 6-432 15,2-6-80-15,0 0-32 0,-2 6-384 0,0 0-80 0,0 0-16 0,0 0 0 16,0 0-912-16,0 0-192 0,0 0-48 0,0 0 0 16,0 0-416-16,0 0-96 15,0 0 0-15,0 10-16 0,-1 1-176 0,1 1-16 16,0 0-16-16,0 3 0 0,0 1-160 0,0 2 0 0,1 1 0 0,-1 0 128 16,0 1-128-16,0 1 0 15,0-1 0-15,1 0 0 0,1-2 0 0,-2 1 0 0,0-1 0 0,0-2 0 16,0 0 0-16,0-3 0 15,-2-1 0-15,0-1 0 0,0 0 0 0,-1-2 0 0,-1-3-144 0,1 0 144 16,-2-1-352-16,-1 0 32 0,-2-1 16 0,0-1 0 31,-3-3-336-31,0-1-64 0,-1-1 0 0,-1 0-16 0,0-3-1264 0,1 1-256 0,0-1-64 0,1-1-10448 16,0-1-2096-16</inkml:trace>
  <inkml:trace contextRef="#ctx0" brushRef="#br0" timeOffset="199469.286">5746 15784 23951 0,'-5'-9'1056'0,"5"9"224"0,-3-4-1024 0,0 1-256 16,1-3 0-16,1 2 0 0,0-2 4704 0,1 6 880 16,-1-5 176-16,1 5 48 0,1-6-3872 0,2 2-768 0,3-1-144 0,-1 2-48 15,1 0-816-15,0 1-160 16,2-1 0-16,2 1-14336 15,1 1-2832-15</inkml:trace>
  <inkml:trace contextRef="#ctx0" brushRef="#br0" timeOffset="200488.834">7137 14781 34607 0,'0'0'1536'0,"0"0"320"0,0 0-1488 0,2-8-368 0,-2 8 0 0,0 0 0 0,0 0 1536 0,0 0 256 0,0 0 32 0,0 0 16 0,0 0-304 0,0 0-48 15,-2 11-16-15,-1-2 0 0,1 1-960 0,1 1-192 16,-3 2-32-16,0 2-16 0,1 2-128 0,0 1-16 16,-1 0-128-16,1 2 192 0,0 1-192 0,1 0 0 0,1 0 128 0,-1-1-128 15,1-1 0-15,1 0 0 16,1-2 0-16,2-2 0 0,0-2 0 0,1 0 0 15,1-4 0-15,0-2 0 0,2-3 0 0,-1-2-160 16,1-2 160-16,1-2-192 0,1-2-48 0,-1-3-16 0,1-2 0 0,0 1 0 16,0-1 80-16,0 0 16 15,-2-1 0-15,2 0 0 0,-1 2 160 0,-1 2 0 16,-1-1 0-16,-1 3-128 0,-5 4 128 0,0 0 0 0,0 0 0 0,0 0 0 16,0 0 0-16,0 0 0 0,2 6 0 0,-1 3 0 15,-2 1 0-15,2 1 0 0,0 0 0 0,1 1 0 16,2 0 0-16,2 0 0 15,0-1 0-15,2-1 0 0,1 0 0 0,3-2 0 0,-1-3 0 0,3-1 0 16,2-2 0-16,1-2 0 0,2-2 0 0,2-3 0 16,-1 0 0-16,1-4 0 0,1-3 0 0,-1-1 128 15,-2-3-128-15,-1 0 0 0,-2-2 0 16,0 1 0-16,-2-3 0 0,0 0 0 0,-1 0 0 0,-2 2 0 0,-2 0 0 0,0 1-128 16,0 1 128-16,-5 1 0 0,1-1-384 0,-2 4 16 15,0 1 0-15,0-2 0 16,-4 3-784-16,1 10-176 0,0 0-16 0,0 0-16 15,0 0-1488-15,0 0-288 0,-5-1-64 0</inkml:trace>
  <inkml:trace contextRef="#ctx0" brushRef="#br0" timeOffset="200777.693">7825 15132 28559 0,'-10'-9'2544'0,"5"6"-2032"0,-1-1-512 0,6 4 0 0,-4-4 2816 0,4 4 480 16,-7-4 96-16,7 4 0 0,-7-3-1168 0,7 3-240 0,0 0-64 0,-8 3 0 16,1 1-912-16,2 3-192 0,-1 1-48 0,1 1 0 15,0 0-512-15,1 2-128 0,0 2 0 0,-1 1-128 16,2 1 128-16,0 1-128 0,-2 2 0 0,3-5 0 15,0 0 0-15,1 3 0 0,0-1 0 0,1 2 0 32,1-2-528-32,2-2-176 0,-1-1-16 0,3-2-16 15,0-2-1568-15,2-3-320 0,0-1-64 0,3-3-16096 0</inkml:trace>
  <inkml:trace contextRef="#ctx0" brushRef="#br0" timeOffset="200931.963">7943 14941 3679 0,'0'0'320'0,"-9"4"-320"16,1-1 0-16,8-3 0 0,-5 6 6016 0,5-6 1152 15,-6 8 208-15,6-8 48 0,0 10-5888 0,4 0-1200 16,2-1-336-16,2 1 144 16,2 1-1888-16,0 0-384 0</inkml:trace>
  <inkml:trace contextRef="#ctx0" brushRef="#br0" timeOffset="201275.481">8030 15134 36399 0,'0'0'1600'0,"-5"-6"352"0,5 6-1568 0,0 0-384 15,0 0 0-15,0 0 0 0,0 0 1136 0,0 0 144 0,0 0 16 0,0 0 16 16,0 0-304-16,1 11-64 15,2 3-16-15,-1 0 0 0,-1 1-432 0,1 4-96 0,1 2-16 0,0-6 0 16,-2 3 0-16,1 3-16 0,0 3 0 0,0 2 0 16,1 3-176-16,-1 1-48 0,0 1 0 0,0 0 0 15,1 2-144-15,0-1 0 0,-1 0 144 0,0-1-144 16,1 0 0-16,0-1 128 0,-2-3-128 0,0-2 0 16,0-2 128-16,-1-2-128 0,-1-3 128 0,-1-3-128 0,-2-1 208 0,0-3-16 15,-1-3-16-15,1-1 0 0,-3-3 32 0,1-1 16 16,-2-3 0-16,0 0 0 0,0-4-64 0,-2 0-16 15,-1-3 0-15,-1-2 0 0,-2 1-144 0,2-2 0 16,0 0 0-16,0 0 0 16,2 0-1184-16,-2 0-160 0,1 0-48 0,1 0 0 15,1-1-1504-15,2 0-304 0,0-1-64 0</inkml:trace>
  <inkml:trace contextRef="#ctx0" brushRef="#br0" timeOffset="201463.448">8141 14877 41631 0,'0'0'1856'0,"-3"-7"368"0,-2 0-1776 0,5 7-448 16,0 0 0-16,0 0 0 0,-2-7 1088 0,2 7 128 16,0 0 16-16,0 0 16 0,0 0-576 0,0 0-112 0,0 0-32 0,0 0 0 31,0 0-1264-31,0 0-256 0,9-3-48 0,-9 3-16 0</inkml:trace>
  <inkml:trace contextRef="#ctx0" brushRef="#br0" timeOffset="202305.961">8039 14345 24879 0,'0'0'2208'0,"1"-7"-1760"0,-1-2-448 0,1 2 0 0,-1 7 2528 0,1-8 416 16,-1 8 96-16,0 0 16 0,0-6-816 0,0 6-144 15,0 0-48-15,0 0 0 0,0 0-832 0,0 0-160 0,-7 6-32 0,1 3-16 16,0 2-704-16,-2 2-144 15,1 1-32-15,0 1 0 0,3 2-128 0,-1 0 160 0,1 1-160 0,1-1 160 16,0-1-160-16,2 0 0 16,1 2-160-16,1-2 160 15,2 1-1376-15,1-2-176 0,2-3-48 0,2-2 0 16,0 0-544-16,2-4-112 0,2-4-32 0,1-4-8656 16,2-4-1744-16</inkml:trace>
  <inkml:trace contextRef="#ctx0" brushRef="#br0" timeOffset="202624.814">8243 14341 27871 0,'0'0'1232'0,"0"0"256"0,-8 4-1184 0,2 2-304 15,1 0 0-15,5-6 0 0,0 0 1360 0,0 0 224 16,0 0 32-16,0 0 16 0,0 0-224 0,7 8-32 16,-7-8-16-16,12 6 0 0,0-3-512 0,1-1-96 15,2-2-32-15,-1 0 0 0,-1 0-176 0,-1 0-32 16,0-1-16-16,-1 1 0 0,0-1-160 0,0 1-16 15,-2 1-16-15,-9-1 0 0,8 1-80 0,-8-1-16 16,0 0 0-16,0 0 0 0,0 0-32 0,0 0-16 16,-1 9 0-16,-4 0 0 0,-1-1 96 0,-3 2 0 15,-1 0 16-15,-2 0 0 0,1-1-144 0,0 0-128 0,1-3 192 0,0 3-192 16,0 0 144-16,2-1-144 16,0-3 0-16,8-5 144 0,-5 10-144 0,5-10 0 15,0 0 0-15,0 10 0 0,0-10-144 0,7 7 144 16,0-4 0-16,3-2 0 0,1-1-192 0,3-3 64 15,2-2 128-15,2-1-208 16,2-1-1184-16,1-1-224 0,0 0-48 0,-1 0-11040 0,1-1-2208 0</inkml:trace>
  <inkml:trace contextRef="#ctx0" brushRef="#br0" timeOffset="202830.112">8607 14339 23039 0,'0'0'2048'0,"0"0"-1648"15,0 0-400-15,0 0 0 16,0 0 2224-16,-4 6 352 0,4-6 80 0,0 0 16 16,2 11-816-16,1-3-176 0,-3-8-16 0,10 9-16 0,-1-2-368 15,1 1-64-15,0 0 0 0,0 1-16 0,0-1-480 16,0 2-80-16,-1 0-32 0,0 0 0 0,-2 0-448 16,-1 1-160-16,0 1 0 0,-1 1 144 0,-1 4-144 0,-4-1-176 15,-2 2 48-15,-4 2-13216 16,-3 2-2640-16</inkml:trace>
  <inkml:trace contextRef="#ctx0" brushRef="#br0" timeOffset="203624.023">9337 14831 33231 0,'0'0'1472'0,"0"0"304"0,0 0-1424 0,0 0-352 0,0 0 0 0,0 0 0 0,0 0 1248 0,0 0 176 0,0 0 48 0,0 0 0 16,0 0-320-16,0 0-48 16,4 14-16-16,-1-1 0 0,-1 0-720 0,2 2-160 15,-1 1-16-15,0 0-16 0,1 2-48 0,-1 1 0 0,0 3 0 0,1-1 0 16,-2 1-128-16,1 0 0 15,1 0 0-15,-1 0 0 0,-3 1 0 0,0-2 0 16,0-2 128-16,0 1-128 0,-3-3 0 0,1-2 160 0,-2-3-160 0,-1-1 160 16,0 0-32-16,-1-2 0 0,0-1 0 0,-2-4 0 15,-2-3 16-15,-1-2 0 0,-1-1 0 0,-1-3 0 16,1-1-16-16,0-2-128 0,-3-2 192 0,2 0-64 16,0-1 0-16,0-1-128 0,0-1 192 0,-1-1-64 15,1-4-128-15,2-1 160 0,0 1-160 0,1 0 160 16,2 1-160-16,0-1 192 0,1 0-192 0,3 1 192 15,2-1 32-15,1 1 16 0,-2-1 0 0,6 3 0 16,0 0-48-16,1 3-16 0,2 0 0 0,1 0 0 16,3 0-48-16,-3 1 0 0,2 0 0 0,2 1 0 0,2-1 16 0,2 2 0 15,2 0 0-15,2 2 0 0,0-2-16 0,2 1-128 16,1-2 192-16,1 3-64 0,3 0-128 0,-3 0 0 16,1-1 144-16,2 1-144 0,2 3 0 0,-1-1 0 15,1 1 0-15,0-1 0 0,1 1 0 0,0 1 0 16,-1-1 0-16,1 2 0 15,-3-1-672-15,1 2-160 0,-1-3-16 0,-1 2-13264 16,0 2-2656-16</inkml:trace>
  <inkml:trace contextRef="#ctx0" brushRef="#br0" timeOffset="205575.698">10277 14421 1839 0,'0'-12'0'0,"0"12"160"0,0-10-160 0,0 2 0 0,0 8 0 0,0-8 0 0,0-2 6576 0,0 1 1280 0,0 0 256 0,0 9 48 16,0-8-4832-16,0 8-960 0,-2-6-192 0,2 6-32 16,0 0-864-16,0 0-160 0,0 0-32 0,0 0-16 15,-6 6-432-15,1 3-96 0,-3 1-16 0,0 4 0 16,-1 5-192-16,-2 3-32 0,0 2-16 0,-2 6 0 16,1 4-80-16,1 4-16 0,-1 1 0 0,-1 4 0 15,0 3-64-15,3-9-128 0,1 5 176 0,0 8-176 16,2 4 128-16,0 2-128 0,2 3 0 0,1 0 0 0,3-1 0 0,2 0 0 15,3-1 0-15,2-2 0 0,5-2 0 0,1-4 0 16,1-4 0-16,2-3 0 0,1-3 0 0,2-1 0 16,-1-5 128-16,1-3-128 0,-1 0 128 0,-1-4-128 15,-4-2 192-15,1-4-192 0,-1-1 0 0,-1-2-192 16,-1-3 0-16,0-1 0 16,-4-3-1152-16,-1-2-208 0,0-3-48 0,-2 0-16 15,-3-5-2000-15,0 0-400 0</inkml:trace>
  <inkml:trace contextRef="#ctx0" brushRef="#br0" timeOffset="214198.802">11099 14592 8287 0,'-2'-4'736'0,"-4"1"-592"0,2-1-144 0,-16 0 0 0,20 4 1280 0,-1-7 240 0,-2-3 32 0,3 3 16 0,0 7-512 0,3-8-96 0,-3 1-32 0,2 0 0 0,-2 7 0 0,0 0 0 15,3-8 0-15,-3 8 0 0,0 0 448 0,0 0 96 16,0 0 0-16,0 0 16 0,0 0 624 0,0 0 112 15,0 0 16-15,0 0 16 0,0 0-192 0,0 0-32 16,-5-4-16-16,5 4 0 0,0 0-736 0,0 0-160 16,-8 2-32-16,8-2 0 0,0 0-384 0,0 0-64 15,0 0-32-15,0 0 0 0,8 7-208 0,1-2-32 16,4-1-16-16,4-2 0 0,7 0-80 0,2-2-16 16,1-1 0-16,5 0 0 0,5 0-64 0,1 0-32 15,2 1 0-15,3 0 0 0,3 0-160 0,1 0 0 0,0 0 144 0,0 0-144 16,-2 0 0-16,0 0 0 15,-1 1 0-15,-1 1 128 0,-1 0-128 0,-3 0 0 0,-1 1 0 0,-2 0 0 16,-3 1 0-16,1-2 0 16,-3 1 0-16,-4-1 0 0,-1 0 0 0,-4 0 0 0,-4-1-160 0,-1-1 160 15,-3 0-320-15,-3-1 64 0,-2 0 0 0,-9 1 0 16,8-2-192-16,-8 2-16 16,0 0-16-16,4-7 0 15,-3 1-1488-15,-1-1-288 0,-4 1-64 0</inkml:trace>
  <inkml:trace contextRef="#ctx0" brushRef="#br0" timeOffset="-214514.832">11245 14596 7359 0,'0'0'320'0,"0"0"80"0,0 0-400 0,-9 0 0 0,2 0 0 0,7 0 0 0,-8 0 2880 0,0 1 480 16,1-2 96-16,7 1 32 0,-8 1-1184 0,8-1-224 0,-10 0-48 0,1 1-16 15,0 0-80-15,1-1-16 16,-1 0 0-16,0 1 0 0,-1 2-64 0,1-1 0 16,0-1-16-16,2 1 0 0,0 0-432 0,-1-1-64 0,8-1-32 0,-7 3 0 15,0-1-224-15,7-2-32 0,0 0-16 0,0 0 0 16,0 0-336-16,0 0-80 0,0 0-16 0,0 0 0 16,0 0-368-16,0 10-80 0,3 0-16 0,3-2 0 15,2 0-144-15,2 0 0 0,-1-2 0 0,5 2 128 16,1 0-128-16,2 0 0 0,-2-3 0 0,1 3 0 15,2 1 0-15,2-1 0 0,-3 2 0 0,2 1 0 16,0 0 0-16,0 0 0 0,-2 0 0 0,1 1 0 0,-2 0 0 0,1 1 0 16,-2-1 0-16,-1 1 0 0,-1 1 0 0,-2 2 0 15,-2-2 0-15,-1 0 0 0,-2 0 0 0,-3 2 0 16,-2 0 0-16,-2 2 0 0,-1 0 0 0,-4-1 0 16,-3 0 0-16,-2 0 128 15,-3 1-128-15,0-1 0 0,-5 0 0 0,0 1 128 0,1-1-128 0,-2 1 0 16,-2-2 0-16,0 2 128 0,1 1-128 0,1-2 0 15,2 0 0-15,1-3 128 0,-1-2-128 0,4 0 192 16,1 0-192-16,2-1 192 0,2 0-16 0,1-1 0 16,2 0 0-16,1-1 0 0,5-9 0 0,-3 8 0 15,3-8 0-15,0 0 0 0,-2 8-48 0,2-8-128 16,0 0 192-16,0 0-64 0,0 0 0 0,5 9-128 16,-5-9 192-16,11 6-64 0,-2-3 0 0,2-1-128 0,1 0 192 0,2 1-64 15,1-3-128-15,1 0 160 16,3-2-160-16,3 1 160 0,2 0-160 0,5 0 0 15,-2-1 0-15,5 0 128 0,1 0-128 0,0 0 128 0,1 1-128 0,3-1 128 16,-3-1-128-16,2 0 0 16,2-2 0-16,-1 1 0 0,0-3 0 0,0 2 0 15,-2 0 0-15,-1 2 0 0,-1 0 0 0,-2-1 0 0,-4 2 128 0,0 0-128 16,-2 0 0-16,-2 1 0 0,-4-2 0 0,-1 2 128 16,-1 0-272-16,-2 1-64 0,0 0-16 0,-2 0 0 31,-2 0-592-31,-1 0-112 0,-10 0-32 0,9 2 0 15,-9-2-1248-15,0 0-256 0,0 0-48 0,0 0-18032 0</inkml:trace>
  <inkml:trace contextRef="#ctx0" brushRef="#br0" timeOffset="-214080.914">11528 15766 25855 0,'0'0'1152'0,"5"-6"224"0,0-3-1104 0,-1 0-272 0,2 2 0 0,-1-1 0 0,0 0 2544 0,-5 8 448 16,6-5 80-16,-6 5 32 0,7-6-656 0,-7 6-128 16,0 0-16-16,0 0-16 0,0 0-880 0,0 0-192 15,0 0-16-15,0 0-16 0,0 0-544 0,0 0-96 0,0 0-32 0,0 0 0 16,0 9-192-16,-1 0-32 0,-2 0-16 0,1 0 0 16,-1 2-112-16,0-1-32 0,0 0 0 0,0 0 0 15,0 1-128-15,1 1 0 0,-1 1 0 0,2 0 128 16,0-2-128-16,2 0 0 0,2 1 0 0,0-1 0 15,1-1 0-15,1-2 0 0,0 1 0 0,3 0-176 32,2-2-240-32,1-2-48 0,1-1-16 0,1 0 0 0,0-1-1312 0,2 0-272 0,-1-3-48 0,1-1-16 15,-2-2-1904-15,1-1-384 0,2-7-80 0,-3 1-16 0</inkml:trace>
  <inkml:trace contextRef="#ctx0" brushRef="#br0" timeOffset="-210776.347">11580 15490 12895 0,'0'0'1152'0,"0"0"-928"0,0 0-224 0,1-5 0 0,0-1 3712 0,1 1 688 16,-2 5 144-16,2-6 16 0,-1 2-1584 0,-1 4-320 16,0 0-64-16,0 0-16 0,0 0-736 0,0 0-160 15,0 0-16-15,0 0-16 0,0 0-624 0,0 0-128 16,0 0-32-16,0 0 0 0,0 0-528 0,0 0-96 16,0 0-32-16,0 0 0 0,0 0-208 0,0 0-208 15,0 0 32-15,6 2 16 16,0-1-2592-16,1-1-528 0,9-2-112 0,-16 2 0 0</inkml:trace>
  <inkml:trace contextRef="#ctx0" brushRef="#br0" timeOffset="-209744.107">12677 14861 2751 0,'6'-13'128'0,"-3"5"16"0,0-3-144 0,2-1 0 0,-1-1 0 0,1 0 0 0,0-2 7120 0,2 3 1392 16,-3 1 288-16,1 1 48 0,-1 3-5632 0,-1 1-1120 16,-3 6-240-16,0 0-32 0,0 0-864 0,0 0-160 15,0 0-32-15,0 7-16 0,-1 3-320 0,0 3-64 16,0 5-16-16,-2 1 0 0,-1 3-192 0,-1 3-32 16,-1 0-128-16,2 2 192 0,1 2-192 0,-2-2 0 0,2 0 0 0,1-1 0 15,0 0 0-15,0-2 0 16,2-1 0-16,0-2 0 0,2-3 0 0,0-1 0 15,0-4 0-15,1-2 0 0,2-3 0 0,-1-3 0 0,2-2-160 0,2-3 160 16,0-4-128-16,2-2 128 0,3-3-128 0,-3-3 128 16,2-3 0-16,0 1 0 0,-1-1 0 0,1-1-128 15,0 1 128-15,-1 2 0 0,-2 0 0 0,0 2 0 16,-2 2 0-16,-2 2 0 0,0 2 0 0,-5 5 0 16,0 0-144-16,0 0 144 0,3 5-160 0,-1 4 160 15,0 3-192-15,0 1 48 0,1 2 16 0,-1-1 0 16,1 0 128-16,2 0-160 0,0 1 160 0,3-3-160 15,-1-1 160-15,1-1-160 0,1-3 160 0,1 0-160 0,0-3 160 0,1 0-128 16,0-4 128-16,1-2-128 0,-1-3 128 0,2-1 0 16,1-4 0-16,1-2-128 0,-1-3 128 0,-1 0 0 15,0-2 0-15,1 1 0 0,-3-2 0 0,0 1 0 16,-2-2 0-16,-2 0 0 0,0-1-240 0,-3 3 48 16,-1-1 0-16,0 3 0 0,-2-1-112 0,-1 3-16 15,-1 0 0-15,-1 2 0 0,0 1 80 0,0 2 16 16,-1 3 0-16,1 1 0 15,-2 0-1072-15,4 4-224 0,0 0-32 0,0 0-9520 16,0 0-1920-16</inkml:trace>
  <inkml:trace contextRef="#ctx0" brushRef="#br0" timeOffset="-209344.342">13210 15210 35471 0,'0'0'1568'0,"0"0"336"0,-7-1-1520 0,3 0-384 0,4 1 0 0,0 0 0 0,0 0 2128 0,0 0 368 0,0 0 64 0,0 0 0 16,0 0-1344-16,0 5-256 0,1 2-64 0,2 0-16 16,0 2-624-16,2 2-112 0,0 1-16 0,-1 3-128 15,0 0 208-15,0 2-64 0,1 0-16 0,-1 3 0 0,1 2-128 0,-2 0 0 16,-1-1 0-16,0 0 0 0,-1-1 0 0,1-1 0 16,-1 0 0-16,-2-1 0 0,-2-2 0 0,1 0 0 15,0-2 144-15,-1-1-144 0,-2-1 0 0,1-2 144 16,1-1-144-16,-3-1 0 0,-1-2 0 0,1 0 0 15,-1-2 0-15,0-1-144 16,-2 0-224-16,-2-1-32 0,0-1-16 0,1 0 0 16,0-1-320-16,1 0-64 0,0-1-16 0,3 0 0 15,-1-1-1936-15,3-2-400 0,-1 1-80 0</inkml:trace>
  <inkml:trace contextRef="#ctx0" brushRef="#br0" timeOffset="-209135.508">13209 15031 40255 0,'0'0'1792'0,"0"0"352"0,0 0-1712 0,0 0-432 0,0 0 0 0,0 0 0 16,0 0 944-16,0 0 96 0,0 0 32 0,0 0 0 15,0 0-768-15,7 2-160 0,0-1-16 0,1 0-128 31,-1 1-576-31,2 0-208 0,-1 2-48 0,2 0-16 16,0 2-2608-16,0-1-512 0</inkml:trace>
  <inkml:trace contextRef="#ctx0" brushRef="#br0" timeOffset="-208810.313">13458 15153 1839 0,'0'0'0'0,"0"0"160"0,-4-4-160 0,0 1 0 15,2-1 0-15,2 4 0 0,0 0 8896 0,0 0 1760 16,0 0 352-16,0 0 64 0,0 0-7632 0,0 0-1520 16,0 0-320-16,-5 3-48 0,2 1-960 0,-1 3-192 15,2 1-32-15,0 2-16 0,-1 1-192 0,-1 2-32 16,1 1-128-16,0 1 192 0,-1 1-192 0,2 0 144 15,1 2-144-15,1 0 128 0,0-1-128 0,1-1 0 0,0-1 0 0,3-1 0 16,-2-1 0-16,1 0 0 16,0-4 0-16,2 0 0 0,-1-2-176 0,2-3-16 0,-6-4 0 0,9 2 0 31,-1-2-896-31,2-2-192 0,-1-2-48 0,2-2 0 16,0 0-1360-16,1-2-256 0,-2-3-64 0</inkml:trace>
  <inkml:trace contextRef="#ctx0" brushRef="#br0" timeOffset="-208631.802">13406 15037 25791 0,'-7'-1'2304'0,"0"-1"-1856"16,2 0-448-16,0-1 0 0,1 1 3120 0,4 2 528 15,0 0 96-15,0 0 32 0,3-4-2512 0,2-1-496 16,2 1-112-16,2 0-16 0,1 0-640 0,0 1-176 15,-1 1-16-15,0 0-12032 16,1-2-2432-16</inkml:trace>
  <inkml:trace contextRef="#ctx0" brushRef="#br0" timeOffset="-206125.677">13249 14346 10127 0,'0'0'896'15,"-2"-4"-704"-15,2 0-192 0,-2-2 0 0,2-1 4688 0,0 1 912 0,2-2 176 0,-2 0 48 0,1 0-2576 0,1-1-512 0,1 1-112 0,-1 2 0 0,-1 0-832 0,-1 6-176 0,0 0-16 0,0 0-16 16,0 0-576-16,0 0-112 16,0 0-32-16,0 0 0 0,0 0-416 0,-4 8-64 0,-1 2-32 0,-1 3 0 15,0 1-352-15,1 2 128 16,-1 1-128-16,2 2 0 0,0 0 0 0,-1 0 0 16,2 2 0-16,0 0 0 0,2 1-128 0,1-1-64 15,0-1 0-15,1-1 0 16,2-2-464-16,0 0-112 0,0-3 0 0,2-1-16 15,0-1-1408-15,2-1-288 0,0-2-48 0,2 0-9904 0,0-3-1984 0</inkml:trace>
  <inkml:trace contextRef="#ctx0" brushRef="#br0" timeOffset="-204323.489">13556 14302 19343 0,'0'0'1728'0,"0"0"-1392"0,0 0-336 0,0 0 0 0,0 0 3904 0,0 0 704 0,0 0 128 0,0 0 48 0,7 1-2528 0,1 2-496 16,-1 0-96-16,1-1-32 0,0 1-688 0,0 2-144 15,1-1-32-15,0 2 0 0,-1-1-288 0,-1 2-64 16,0-1-16-16,0 2 0 0,-1 1-144 0,1 0-16 15,-2 0-16-15,0-1 0 0,-2 2-96 0,0 2 0 16,0 2-128-16,-2-1 192 0,-2 1-192 0,-2 3 176 16,0 0-176-16,0 2 160 0,-2 0-320 0,0-1-64 15,-2 1-16-15,1 0 0 16,1 0-1872-16,-1 0-368 0,0 0-80 0,1-2-15872 0</inkml:trace>
  <inkml:trace contextRef="#ctx0" brushRef="#br0" timeOffset="-203314.148">14085 14935 4607 0,'0'0'400'0,"0"0"-400"0,0 0 0 0,0 0 0 0,0 0 3200 0,0 0 544 16,0 0 112-16,0 0 32 0,0 0-752 0,0 0-128 15,1-6-48-15,-1 6 0 0,3-4 32 0,-3 4 0 16,0-7 0-16,1 2 0 0,0-1-1008 0,0 1-208 16,0-2-48-16,1 2 0 0,0-2-624 0,2 1-128 0,-2-1-16 0,1 0-16 15,2 1-416-15,1 0-80 16,0 1 0-16,-1-1-16 0,2 1-240 0,-1-1-32 0,1 1-16 15,2 0 0-15,-1 1-144 0,-1 1 0 16,2-1 0-16,0 3 0 0,-1 0 128 0,0 1-128 0,1 2 128 16,-1 3-128-16,1-1 0 0,-2 2 0 0,1 0 0 15,0 2 0-15,1 2 0 0,0 1 0 0,0 2 0 0,1 1 0 16,1 2 0-16,0 0 0 0,-1 2 0 0,1 2 0 16,-2-2 0-16,1 1 0 0,0-1 0 0,0-2 0 15,-2 0 0-15,2-1 0 16,1-1 0-16,0 1 0 0,-1-2 0 0,0-2 0 0,0-1 0 0,-1-2-176 15,0 0 176-15,-1-1-208 0,0-3 80 0,0-1 128 16,-1 0-336-16,1-2 48 0,-1 0 16 0,-2-1 0 31,-5 0-272-31,7 0-48 0,-2 0-16 0,-5 0 0 0,0 0-912 0,0 0-176 16,0 0-32-16,0 0-16 0,0 0-480 0,0 0-80 0,0 0-32 0,0 0 0 16,0 0-1440-16,0 0-304 0</inkml:trace>
  <inkml:trace contextRef="#ctx0" brushRef="#br0" timeOffset="-202439.865">14466 14751 14735 0,'0'0'1312'0,"0"0"-1056"0,0 0-256 0,0 0 0 0,0 0 3376 0,0 0 608 0,0-5 128 0,0 5 32 16,0 0-1456-16,0 0-304 0,0 0-48 0,0 0-16 0,0 0-736 0,0 0-160 15,0 0-16-15,0 0-16 0,0 0-304 0,0 0-64 16,0 0-16-16,-3 5 0 0,-3 2-416 0,0 2-80 16,-2 0 0-16,-1 4-16 0,-2 1-224 0,-1 1-32 15,-1 2-16-15,0 1 0 0,-1 1-224 0,-3 2 144 16,0 2-144-16,-1 1 128 0,-1 1-128 0,0 0 0 15,2-1 0-15,0 0 0 0,1-1 0 0,1-1 0 16,3-1-192-16,1-1 192 16,2-2-544-16,3-3 16 0,0-1 0 0,2-2 0 15,1-2-384-15,0-1-80 0,2-2-16 0,1-7 0 16,0 0-1392-16,0 0-288 0,6 3-48 0,0-1-8528 16,2-2-1696-16</inkml:trace>
  <inkml:trace contextRef="#ctx0" brushRef="#br0" timeOffset="-201854.656">14756 15257 18431 0,'0'0'1632'0,"0"0"-1312"0,0 0-320 0,0 0 0 0,4-5 3728 0,-4 5 688 16,0 0 128-16,0 0 16 0,3-6-1760 0,-3 6-368 16,0 0-64-16,0 0 0 0,0 0-848 0,0 0-176 0,0 0-16 0,0 0-16 15,0 0-384-15,3 7-80 0,-1 0-16 0,0 2 0 16,-1 0-352-16,-2 3-80 16,2 1-16-16,-2 2 0 0,-1 0-192 0,2 3-32 0,-3 0-16 0,1 2 0 15,1 0-144-15,0 0 0 0,0-2 0 0,1 1 128 16,0 0-128-16,1-4 0 0,1 0 0 0,1-3 0 15,2-2-400-15,1-2-16 0,0-1 0 0,0-2 0 16,1-1-1120-16,2-3-240 0,-3-2-32 0,3-1-16 16,0-3-1552-16,1-1-304 0,-2-3-64 0</inkml:trace>
  <inkml:trace contextRef="#ctx0" brushRef="#br0" timeOffset="-201676.583">14809 15057 22111 0,'-19'-8'1968'0,"12"5"-1584"16,-2 0-384-16,1-1 0 0,3 1 4336 0,0 0 784 15,3-2 144-15,2 0 48 0,1-1-3840 0,4 1-752 16,1-2-144-16,3 2-48 0,-1-1-528 0,2 1 0 16,2-1 0-16,-2 2 0 15,2-1-2416-15,0 2-384 0,0 0-80 0</inkml:trace>
  <inkml:trace contextRef="#ctx0" brushRef="#br0" timeOffset="-201019.201">15273 14290 22111 0,'0'0'976'16,"-4"-5"208"-16,4 5-944 0,-6-6-240 0,2 2 0 0,4 4 0 0,0 0 4240 0,0 0 816 15,0 0 144-15,0 0 48 0,0 0-3008 0,0 0-576 16,0 0-128-16,1 14-32 0,2-1-704 0,-1 3-144 16,2-1-16-16,-3-2-16 0,1 3 64 0,2 2 16 15,0 2 0-15,1 4 0 0,1 3-208 0,1 3-48 16,-1 1 0-16,2 5 0 0,1 2-208 0,1 5-48 15,-2 3-16-15,2 3 0 0,1 0-176 0,-3 1 0 16,-1-1 144-16,-1 1-144 0,0-3 0 0,-2 0 128 16,-2-1-128-16,-1 1 0 0,-1-2 128 0,0-2-128 15,-1-2 128-15,-2 0-128 0,-3-2 128 0,0-3-128 16,-2-2 128-16,-1-2-128 0,1-2 128 0,-1-2-128 0,0 1 128 16,-1-3-128-16,0-2 0 0,1 0 0 15,1-4 0-15,-1 1 128 0,-1-2-128 0,0-1 0 0,1-2 0 0,0 0 0 16,1-2 0-16,0-1 0 0,0-1 0 0,2 0-128 15,0-3 128-15,1 0 0 0,-1-1 0 0,2-2 0 16,0 0 0-16,1-2 0 0,3-4 0 0,-2 6-128 16,2-6 128-16,0 0 0 15,0 0 0-15,-2 5-128 0,2-5 128 0,0 0-128 0,0 0 128 0,0 0-128 16,0 6-32-16,1 0 0 0,-1-6 0 0,2 6 0 0,-2-6-176 0,0 0-48 16,1 5 0-16,0 1 0 15,-1-6-848-15,0 6-176 0,0-6-48 0,0 7 0 16,-2-1-1168-16,1 0-256 0,1-6-32 0,-1 7-14896 15</inkml:trace>
  <inkml:trace contextRef="#ctx0" brushRef="#br0" timeOffset="-195835.368">13410 14364 13119 0,'0'0'576'0,"0"0"128"0,0 0-560 0,0 0-144 0,0 0 0 0,0 0 0 0,0 0 1936 0,2-6 368 16,-1 1 64-16,-1 5 0 0,2-6-64 0,1 2-32 0,-1 0 0 0,-2 4 0 15,2-5-224-15,-2 5-64 0,2-4 0 0,-2 4 0 16,0 0-448-16,0 0-112 0,0 0-16 0,0 0 0 16,0 0-560-16,0 0-112 0,0 0-32 0,0 0 0 0,2 6-288 0,0 2-64 15,-1 1-16-15,-1 1 0 0,-1 0-192 0,1 1-144 16,0 1 192-16,-2 2-192 16,0 2 128-16,1-1-128 0,0 1 0 0,0 2 0 15,0 2 128-15,1-1-128 0,0-3 0 0,0 1 0 16,0-1 0-16,0-1 0 0,1-1 0 0,0-2 0 15,-1-1 128-15,0 0-128 0,0-2 0 0,0-2 0 0,1 0 0 0,-1-7 0 16,-1 5 128-16,1-5-128 0,0 0 0 0,0 0 0 16,0 0 128-16,0 0-128 0,0 0 0 0,0 0 0 15,0 0 0-15,0 0 0 0,0 0 0 0,0 0 0 16,0 0 128-16,0 0-128 0,0 0 0 0,0 0 0 16,0 0 0-16,0 0 0 0,0 0 0 0,0 0 0 15,0 0 0-15,0 0 0 0,0 0-224 0,0 0 48 16,0 0 16-16,0 0 0 0,0 0-192 0,0 0-32 15,0 0-16-15,0 0 0 16,0 0-48-16,0 0-16 0,0 0 0 0,0 0 0 16,0 0-48-16,0 0-16 0,0 0 0 0,0 0 0 15,0 0-240-15,0 0-32 0,0 0-16 0,0 0 0 16,0 0-2160-16,0 0-432 0,-3-3-96 0</inkml:trace>
  <inkml:trace contextRef="#ctx0" brushRef="#br1" timeOffset="-55187.406">9305 16277 5519 0,'0'0'496'0,"0"0"-496"0,0 0 0 0,0 0 0 0,1-7 4128 0,-2 1 736 0,1 6 128 0,-1-7 48 0,1 7-2976 0,0 0-592 0,0 0-112 0,0 0-16 0,2-7 128 0,-2 7 48 16,0 0 0-16,0 0 0 0,0 0-672 0,0 0-128 16,0 0-16-16,0 0-16 0,3 5-192 0,1 1-48 15,1 1 0-15,-3 1 0 0,2 3-144 0,0 1-48 16,-1 0 0-16,0 2 0 0,2 13-128 0,-2-3-128 15,0 0 192-15,1 0-192 0,-3 0 144 0,1 1-144 16,0-2 0-16,1 0 144 0,1-1-144 0,-1-1 0 16,1-4 0-16,1 2 0 0,-1 0 0 0,1-2 128 15,-1-2-128-15,2-2 0 0,-1 0 192 0,1-2-64 0,-2-1 0 0,1-1 0 16,1 1 96-16,-1-4 16 0,2 0 0 0,-7-6 0 16,0 0 48-16,9 3 16 0,-9-3 0 0,10 1 0 15,-10-1-32-15,10-1 0 0,-10 1 0 0,8-2 0 16,-8 2-80-16,7-5-32 0,-7 5 0 0,9-4 0 15,-9 4-16-15,9-4 0 0,-9 4 0 0,10-3 0 16,-2 0 0-16,1 0 0 0,0 1 0 0,0 1 0 16,0 1-144-16,2 0 192 0,0-2-192 0,2 2 192 15,1 2-192-15,3-2 160 0,0-2-160 0,2 1 160 16,0 1-160-16,1 0 160 0,4-1-160 0,2 0 160 16,1-1-32-16,3-1 0 0,1-3 0 0,2 2 0 15,1 0 0-15,2 2 0 0,1 0 0 0,1 0 0 16,2 0-128-16,-2-2 192 0,0 3-192 0,-1 0 192 15,0-1-192-15,1 0 0 0,-2 0 144 0,0-1-144 0,1 2 160 0,-2 0-32 16,-2 0-128-16,0 1 192 0,0 1-192 0,-1 1 0 16,-2 1-192-16,-1-1 192 0,0 0 0 0,-1 0 0 15,2 0 0-15,1 2 0 0,-1-2 0 0,-1 0 0 16,1-2 0-16,1 1 0 0,-4 0 0 0,3 0 0 16,0 2 0-16,1-1 0 0,0 0 0 0,0-2 0 15,0-1 0-15,-1 1 0 0,0 1 0 0,0-1 0 16,3-2 0-16,0 0 0 0,-1-1 0 0,1 1 0 15,0-1 0-15,2 1 0 0,1-3 0 0,0 3 128 16,0 0-128-16,-1 0 144 0,0-1-16 0,-1 1-128 16,1 0 192-16,-1-1-64 0,1-1-128 0,0 1 0 0,2 0 144 15,-2 0-144-15,-1-1 0 0,-1 2 0 0,0 0 0 0,1 1 128 16,2 0-128-16,-2 0 0 0,-1-1 0 0,2 1 0 16,-1 0 0-16,1 1 0 0,-1-1 0 0,1 0 0 15,0 1 0-15,2 0 0 0,-1-1 0 0,1 0 128 16,2 1-128-16,-1 0 0 0,-2 0 0 0,0 0 128 15,0 0-128-15,2 0 0 0,-1-2 0 0,0 1 0 16,0-1 0-16,0 1 0 0,-1-1 0 0,0 1 0 16,0-1 0-16,1 0 0 0,1-1 0 0,-1 2 0 15,2-1 0-15,-1 1 0 0,1 0 0 0,-1 1 128 16,-1-1-128-16,2 0 128 0,-1-1-128 0,2 0 128 16,-3 1-128-16,2 0 0 0,1 0 0 0,-1 1 0 15,1 0 0-15,0 0 0 0,1 0 0 0,1 1 0 16,-1 0 0-16,0 0 0 0,0 1 0 0,2-2 0 15,-1 0 0-15,0 1 0 0,-1 0-128 0,2 0 128 16,2 0 0-16,-1-1 0 0,-1 0 0 0,0 1 0 0,0 0 0 0,1-1 0 16,-1-1 0-16,-1 1 0 0,-4-1 0 0,3 1 0 15,2-1 0-15,0 0 128 0,-1 0-128 0,-2 1 0 16,1 2 0-16,0-2 128 0,-3-1-128 0,1-1 0 16,-2-1 0-16,-2 1 0 0,-2 0 0 0,0 1 128 15,4 0-128-15,-3 1 0 0,-1-4 0 0,0 2 128 16,-1-1-128-16,-3 0 0 0,-1-1 128 0,-1 1-128 15,1 1 160-15,-1 0-160 0,0 1 240 0,-1-2-48 16,1 0-16-16,-2 1 0 0,-2 1 16 0,1 1 16 16,0-1 0-16,2 0 0 0,-4-1-208 0,2 2 144 15,-1-1-144-15,-3 0 128 0,-3 1-128 0,1 0 128 0,0-1-128 0,-3 1 128 16,-3 0-128-16,0 0 128 0,0 0-128 0,-3-1 128 16,-9 1 32-16,9 0 0 0,-9 0 0 0,0 0 0 15,0 0 160-15,0 0 48 0,0 0 0 0,0 0 0 16,6-2-80-16,-6 2-16 0,0 0 0 0,0 0 0 15,0 0-112-15,0 0-32 0,0 0 0 0,0 0 0 16,0 0-128-16,0 0 0 0,3-7 144 0,-3 7-144 16,0 0 0-16,0 0 128 0,0 0-128 0,0 0 0 15,0-7 0-15,1 0 0 0,-1 7 0 0,2-8 0 16,0 2 0-16,0-1 128 0,3-1-128 0,-2 1 0 16,3 0 0-16,-1-1 0 0,2-3 0 0,0 1 128 15,2-2-128-15,2-2 0 0,0-2 0 0,2-1 0 16,2 1 0-16,0-2 0 0,0-2 0 0,2 0 128 15,-3 1-128-15,1 0 0 0,-1 1 0 0,0 1 0 0,2 0 0 0,-2 2 0 16,-1 0 0-16,-2 3 0 0,-1 1 0 0,-2 3 0 16,-3-1 0-16,0 3-128 15,-5 6-400-15,0 0-80 0,3-6-16 0,-3 6 0 16,0 0-2688-16,-9-1-528 0</inkml:trace>
  <inkml:trace contextRef="#ctx0" brushRef="#br1" timeOffset="-54250.742">10725 17178 11055 0,'0'0'976'0,"0"0"-784"0,-1 2-192 0,-11-2 0 0,2 0 2624 0,1-1 464 0,0 0 112 0,2 0 0 0,7 1-416 0,-6-1-96 15,6 1 0-15,0 0-16 0,0 0-704 0,0 0-144 16,0 0-32-16,0 0 0 0,0 0-640 0,0 0-144 16,0 0-32-16,0 0 0 0,0 0-384 0,12 1-80 15,0 0 0-15,2 0-16 0,3 0-112 0,2 0-32 16,3-1 0-16,0 0 0 0,4-1-144 0,4 0-16 15,4-2-16-15,2-1 0 0,3 1-176 0,-1 0 160 16,2-1-160-16,2 0 160 0,0-2-160 0,6 0 0 16,-2-1 0-16,0 1 128 0,-2-2-128 0,0 2 0 15,-1 1 0-15,-1-2 128 0,-1 0-128 0,-4-2 0 16,-1 0 144-16,-4 0-144 0,-3-1 0 0,-4 5 144 16,-4 2-144-16,-3-1 0 0,-4 0 0 0,-3 1 0 0,-5-1 0 0,-6 4 0 15,0 0-160-15,0 0-96 0,0 0 0 0,0 0-16 31,0 0-1456-31,0 0-272 0,-8-1-64 0,-1 3-16 16,0 2-1504-16,0-2-288 0</inkml:trace>
  <inkml:trace contextRef="#ctx0" brushRef="#br1" timeOffset="-53902.395">11459 17085 30687 0,'-8'-6'1360'0,"8"6"288"0,-7-5-1328 0,2 1-320 0,1-2 0 0,4 6 0 16,-3-6 1904-16,3 6 304 0,0 0 64 0,0 0 16 16,0 0-544-16,0 0-96 0,0 0-32 0,0 0 0 15,0 0-848-15,0 0-192 0,0 0-16 0,0 0-16 0,7 5-176 0,-3 4-48 16,-2 2 0-16,2 1 0 0,-2 4-176 0,-1 0-144 16,-1 2 192-16,0 2-192 0,-1 0 128 0,0 2-128 15,-1 2 0-15,0 0 0 0,0 0 0 0,0 1 0 16,-1 1 0-16,1 0 0 0,-1 1 0 0,1 1 0 15,0-2 0-15,2 1 0 0,0-1 0 0,2-2 0 16,-2-3 0-16,1-1 0 0,1-2 0 0,1-3 0 16,-1-1-128-16,1 0 128 0,0-3-320 0,0-2 48 15,-1-2 0-15,-2-7 0 16,0 0-368-16,2 8-64 0,-2-8 0 0,0 0-16 16,0 0-1552-16,0 0-304 0,0 0-64 0,0 0-16 15,-4 7-1248-15,-1-1-256 0,5-6-64 0,-12 7 0 0</inkml:trace>
  <inkml:trace contextRef="#ctx0" brushRef="#br1" timeOffset="-53585.46">11081 17766 9215 0,'-15'-3'816'0,"3"1"-656"0,0 0-160 0,0-1 0 16,-1 1 4272-16,4 0 816 0,0 0 160 0,1 0 48 15,3-2-2048-15,5 4-416 0,0 0-80 0,0 0 0 16,-5-6-800-16,5 6-160 0,0 0-16 0,0 0-16 15,1-7-720-15,-1 7-144 0,5-8-16 0,-5 8-16 16,7-5-224-16,2-1-64 0,1 3 0 0,2 0 0 16,1-1-112-16,3 0-16 0,-1-1-16 0,3-1 0 15,3 1-128-15,2 0-32 0,1 1 0 0,1-1 0 0,2 1-272 0,0 1 128 16,1 2-128-16,0-1 0 0,2 0 0 16,0 1 0-16,0 1 0 0,0 1 0 15,-2 1 128-15,-2 1-128 0,-2 0 0 0,-1 0 0 0,-1-1 0 0,0 1 0 16,-1 0 0-16,0-1-144 0,-7-2 144 0,1 0-208 15,-3 1 80-15,-1-1 128 16,-1 0-448-16,0-1 16 0,-2-1 16 0,-1-1 0 16,-7 3-368-16,7-6-80 0,-2 0-16 0,0 0 0 15,-5 6-1376-15,2-9-288 0,-1 0-48 0,-1 1-9808 16,-1-2-1952-16</inkml:trace>
  <inkml:trace contextRef="#ctx0" brushRef="#br1" timeOffset="-53084.699">11622 17365 11055 0,'0'0'976'0,"6"-10"-784"0,-2 1-192 0,2 0 0 15,-1 0 3072-15,0 1 560 0,-2-1 112 0,-1 1 32 16,-2 8-1024-16,1-8-192 0,-1 8-32 0,-1-7-16 15,0-1-592-15,1 8-112 0,-5-5-16 0,5 5-16 16,-8-6-640-16,-1 2-128 0,-1 0-32 0,-1 3 0 16,-1 0-432-16,0 0-96 0,0 0 0 0,0 2-16 15,-4 1-192-15,2 2-48 0,-1-2 0 0,-1 1 0 0,1-1-192 0,0 3 128 16,-1 0-128-16,1 1 0 0,0 0 0 0,0 1 0 16,2 1 0-16,1 0 0 0,1 1 0 0,3 0 0 15,-1-2 0-15,4 1 0 0,1 1 0 0,4-9 0 16,-1 11 0-16,5 0 0 0,0-2-160 0,3 0 160 15,1-3-128-15,3 0 128 0,3-1 0 0,2 0 0 16,2-3 0-16,0-1 0 0,1-1 0 0,1-1 0 16,-1 0 0-16,0-1 0 0,1-3 128 0,0 1-128 15,0-2 128-15,-3 0-128 0,-1-1 192 0,-4-1-48 16,-1 1 0-16,-2-1 0 0,-3 0-16 0,-1 1-128 16,-5-2 192-16,-2 0-64 0,-1 0-128 0,-1 2 0 15,-2-1-192-15,-1 0 192 0,-2 3-336 0,-3-1 48 16,0 0 16-16,0 1 0 0,0 2 112 0,1 0 32 15,1-1 0-15,1 2 0 0,1 0 128 0,8 2 0 0,0 0-144 0,0 0 144 16,0 0-208-16,0 0 16 0,0 0 16 0,0 0 0 31,0 9-1904-31,0-9-384 0,9 8-80 0,2 0-9040 0,1-1-1792 0</inkml:trace>
  <inkml:trace contextRef="#ctx0" brushRef="#br1" timeOffset="-52786.142">12081 17074 24879 0,'-4'-18'2208'0,"3"8"-1760"0,0 1-448 0,1-1 0 0,-2 0 2752 0,2 0 448 0,-1 0 112 0,0 2 16 16,-2-1-1264-16,0 1-240 0,3 8-48 0,0 0-16 0,-6-4-544 0,6 4-128 15,-9-1 0-15,-1 5-16 0,1 5-688 0,-2 3-144 16,-3 2-32-16,2 4 0 0,-1 2-208 0,-1 3 128 15,-2 3-128-15,2 0 0 0,0 3 0 0,2 1 0 16,-3 1 0-16,2 0 0 0,1 0 0 0,3 1 0 16,2 0 0-16,2 0 0 0,3-1 0 0,1-2-160 15,4-1 160-15,3-2-128 0,1 1-144 0,2-4-32 16,1-2 0-16,2-3 0 16,2-2-1152-16,2-3-224 0,-1-1-48 0,2-2-16 15,0-4-1840-15,0-4-352 0</inkml:trace>
  <inkml:trace contextRef="#ctx0" brushRef="#br1" timeOffset="-52385.403">12145 17335 27183 0,'0'0'1200'0,"0"0"256"0,-6-4-1168 0,1-1-288 0,5 5 0 0,-6-4 0 16,1-1 2272-16,5 5 400 0,-6-5 80 0,6 5 0 16,0 0-800-16,0 0-160 0,-5-4-48 0,5 4 0 0,0 0-832 0,0 0-160 15,0 0-48-15,0 0 0 0,0 0-256 0,11-4-64 16,-2 2-16-16,2 0 0 0,1 1-64 0,2 1-16 15,2 1 0-15,0 0 0 0,1 0-112 0,0 1-32 16,2-2 0-16,1 2 0 0,-2 2-16 0,2 0-128 16,-1 2 192-16,1-1-64 0,-2 1-128 0,1 0 0 15,-2 2 0-15,-2-1 0 0,-1-1 0 0,1 1 0 16,-1-1 0-16,-1 2-176 0,0 0 176 0,-1-1 0 16,0 0 0-16,1 0-128 15,-4-2-256-15,1 1-64 0,-1-1 0 0,-1 0 0 16,-8-5-1632-16,10 4-336 0,-10-4-64 0,10 3-16 15,-10-3-1408-15,8 0-272 0</inkml:trace>
  <inkml:trace contextRef="#ctx0" brushRef="#br1" timeOffset="-52151.82">12513 17283 13823 0,'0'0'1216'0,"-2"-7"-960"0,2 7-256 0,-2-8 0 16,2 8 2944-16,-2-8 560 0,2 8 96 0,0 0 32 15,-2-7-1136-15,2 7-240 0,-3-7-32 0,3 7-16 16,0 0-448-16,0 0-96 0,-7-1 0 0,-1 4-16 16,-1 3-880-16,0 1-160 0,0 2-32 0,-1 2-16 15,-4 0-352-15,0 2-64 0,-2 3-16 0,-1 0 0 16,1 1 0-16,-1 1 0 0,2 1 0 0,0 2 0 16,2 2-768-16,3-1-144 15,3-2-48-15,0-1 0 0,3-1-2112 0,1-2-416 0,2-4-96 0,1-12 0 0</inkml:trace>
  <inkml:trace contextRef="#ctx0" brushRef="#br1" timeOffset="-51835.12">12743 17070 12895 0,'3'-13'576'0,"-3"13"112"0,3-9-560 0,-3 9-128 16,4-8 0-16,1 2 0 0,-5 6 5248 0,4-6 1024 0,-4 6 208 0,0 0 48 16,0 0-3728-16,0 0-752 0,0 0-128 0,10 1-48 15,-10-1-928-15,11 7-192 0,-6 2-48 0,2 3 0 16,0 2-160-16,-2 3-32 0,1 1-16 0,-2 3 0 16,0 3-224-16,1 2-32 0,-3 1-16 0,-1 2 0 15,-1-1-224-15,-1 2 0 0,0 2 128 0,-1 2-128 16,-2 1 0-16,0 2 0 0,-1 0 0 0,-2-1 0 15,0-3 0-15,2-1 0 0,-3-1 0 0,0-4 0 16,1-2 0-16,-2-4 0 0,0-2 0 0,-1-1 0 31,0-3-1008-31,0-1-240 0,1-3-48 0,0-2-16 16,1 0-2400-16,-1-2-496 0</inkml:trace>
  <inkml:trace contextRef="#ctx0" brushRef="#br1" timeOffset="-49748.646">10695 16928 11967 0,'0'0'1072'0,"0"0"-864"0,0 0-208 0,0 0 0 0,0 0 2848 0,0 0 528 0,0 0 96 0,0 0 32 0,-5-7-944 0,5 7-176 16,0 0-32-16,0 0-16 0,-6-4-768 0,6 4-160 15,0 0-16-15,-8 0-16 0,1-1-544 0,-1 1-96 16,-1 0-32-16,1 1 0 0,0 1-304 0,-1 0-64 16,-1 0-16-16,-2 0 0 0,-2-1-112 0,-2 1-16 15,0-1-16-15,0 1 0 0,1 2 16 0,-1 0 16 16,1-1 0-16,0 2 0 0,0-2-80 0,2 0 0 15,0 0-128-15,2-1 192 0,0 0-16 0,2 1-16 16,1 1 0-16,8-4 0 0,0 0 64 0,-7 3 16 16,0-1 0-16,7-2 0 0,0 0-64 0,-6 4-16 0,6-4 0 15,0 0 0-15,-7 5 0 0,7-5 0 0,-4 6 0 16,4-6 0-16,0 0-160 0,-4 11 0 0,2-1 0 16,1-1 0-16,-1 0 0 0,1 1 0 0,-2 2 0 0,2 3 128 15,1 3-128-15,0 0 0 0,0-2 0 0,0 3 128 16,0 3-128-16,0 0 0 0,0 1 0 0,0-1 128 15,-1 0-128-15,1 0 0 0,0 2 0 0,0 1 128 16,-1 2-128-16,1 1 0 0,0 2 0 0,0 1 0 16,0-1 0-16,2-1 128 0,1 0-128 0,0-2 0 15,-1 0 0-15,2-2 0 0,-2-3 0 0,1-1 0 16,1-2 0-16,0-3 0 0,-2-2 128 0,0 0-128 16,0-2 0-16,0-1 0 0,1 1 0 0,-2-3 0 15,-1-9 128-15,1 8-128 0,-1-8 192 0,-1 9-64 16,1-9 80-16,0 0 16 0,0 0 0 0,0 0 0 15,0 8 80-15,0-8 16 0,0 0 0 0,0 0 0 0,0 0 0 0,0 0 0 16,0 0 0-16,-3 7 0 16,3-7-48-16,0 0 0 0,0 0 0 0,0 0 0 0,0 0-96 0,0 0-32 15,0 0 0-15,0 0 0 0,0 0-144 0,0 0 192 16,0 0-192-16,0 0 192 0,0 0-192 0,0 0 128 16,0 0-128-16,0 0 128 0,0 0-128 0,0 0 0 15,0 0 144-15,0 0-144 0,0 0 0 0,0 0 128 16,0 0-128-16,0 0 0 0,0 0 0 0,0 0 0 15,0 0 0-15,0 0 128 0,0 0-128 0,0 0 0 16,-2 6 128-16,2-6-128 0,0 0 0 0,0 0 0 16,0 0 0-16,0 0 128 0,0 0-128 0,0 0 0 15,0 0 0-15,-1 8 0 0,1-8 0 0,0 0 0 16,0 0 0-16,-3 5 128 0,3-5-128 0,-3 5 0 0,3-5 0 0,0 0 128 16,0 0-128-16,0 0 0 0,0 0 0 0,0 0 128 15,0 0-128-15,-6 5 0 0,6-5 0 0,0 0 0 16,0 0 0-16,0 0 0 0,0 0 0 0,0 0 128 15,0 0-128-15,0 0 0 0,0 0 0 0,0 0 128 16,-4 5-128-16,4-5 0 0,0 0 0 0,0 0 0 16,0 0 0-16,0 0 0 0,0 0 0 0,0 0 0 15,0 0 0-15,-3 6 0 0,3-6 0 0,0 0 0 16,0 0 0-16,0 0 0 0,0 7 0 0,0-7 0 16,0 0 0-16,0 0 0 0,0 0 0 0,0 0 0 15,0 0 0-15,0 0 0 0,0 0 0 0,0 0 0 16,0 0 0-16,0 0 0 0,0 0 0 0,0 0 128 0,0 0-128 0,0 0 144 15,0 0-144-15,0 0 160 16,11 2-160-16,-1-1 0 0,0-2 0 0,1 0 128 0,1 0-128 0,3 1 192 16,-1-1-192-16,2 1 192 0,3-1-192 0,0 1 0 15,0 0-192-15,-1 2 192 0,2 0-128 0,0 1 128 16,0 1 0-16,-2 0 0 0,2 0 0 0,1 2 0 16,-1-2 0-16,-1 3 0 0,-3 0-160 0,1-2 160 15,-2 1 0-15,-2-1-144 16,-2 1-752-16,0-1-128 0,0 1-48 0,-2-2 0 15,-9-4-1168-15,9 4-224 0,-9-4-48 0</inkml:trace>
  <inkml:trace contextRef="#ctx0" brushRef="#br1" timeOffset="-48599.633">13136 16826 15663 0,'0'0'1392'0,"0"0"-1120"0,-7-2-272 0,7 2 0 0,-7-4 2272 0,7 4 400 0,0 0 80 0,0 0 0 0,0 0-752 0,-7-3-144 16,7 3-48-16,0 0 0 16,0 0-464-16,0 0-112 0,0 0-16 0,0 0 0 0,0 0-576 0,0 0-112 15,0 0-16-15,0 0-16 0,0 0 0 0,9 7 0 16,1-2 0-16,1 1 0 16,0-2-176-16,2 1-48 0,0 1 0 0,3-2 0 0,0 0-80 0,2-1-32 15,-1 1 0-15,2 0 0 0,0-2-160 0,-1 1 128 16,0 2-128-16,0-2 128 0,-1-2-128 0,0-1 0 15,-2 0 0-15,-2 0 0 0,2-1 128 0,-4 0-128 16,-1-1 128-16,1 0-128 0,-4 1 192 0,-7 1-32 16,9-3-16-16,-9 3 0 0,0 0 224 0,8-3 32 15,-8 3 16-15,0 0 0 0,0 0 128 0,0 0 32 16,0 0 0-16,0 0 0 0,0 0-160 0,0 0-32 16,0 0 0-16,0 0 0 0,0 0-224 0,0 0-160 15,0 0 192-15,5 10-192 0,-3-2 128 0,1 2-128 0,-1 1 0 0,-1 1 0 16,-1 1 0-16,1 3 0 0,-1 4 0 0,0 2 0 15,-1 0 0-15,0 4 0 0,0 4 0 0,0 2 0 16,-2 0 0-16,3 1 0 0,-1 0 0 0,1 0 0 16,0-4 0-16,3 0 0 0,-1 1 0 0,0 2 0 15,1 0 0-15,2-1 0 0,-3-1 0 0,1 0 0 16,-1 1 0-16,2-4 0 0,-1-3 0 0,0-1 0 16,2-2 0-16,-2-2 0 0,-1-1 0 0,0-3 0 15,-2-3 0-15,0-2 0 0,1 0 128 0,-1-10-128 16,-1 8 144-16,1-8-16 0,0 0-128 0,-5 6 192 15,-2-1 0-15,0-2-16 0,-1-3 0 0,-1 0 0 16,-2 0-16-16,-1 1 0 0,-2-2 0 0,0 0 0 16,-2 0-160-16,-1 0 160 0,1-2-160 0,-1 1 160 15,1 0-160-15,-1 1 0 0,1 0 0 0,1 0 0 16,0 1 0-16,3 0 0 0,0 0 0 0,2 1 0 0,1-1 0 0,9 0 0 16,-7 1 0-16,7-1 0 0,0 0 0 0,0 0 0 15,0 0-144-15,0 0 144 0,0 0 0 0,0 0 0 16,0 0-128-16,0 0 128 0,0 0 0 0,0 0-160 15,0 0 160-15,10 2-128 16,-1 0-1168-16,1 1-240 0,0-2-32 0,0 2-16 16,-10-3-2128-16,11 2-416 0</inkml:trace>
  <inkml:trace contextRef="#ctx0" brushRef="#br1" timeOffset="-48080.065">13674 17697 14335 0,'0'0'640'0,"0"0"128"0,0 0-624 0,0 0-144 0,7-9 0 0,-4 3 0 0,-3 6 2128 0,5-7 400 0,-5 7 80 0,6-8 16 0,-3 1 16 0,-3 7 16 15,0 0 0-15,2-8 0 0,-2 8-288 0,0 0-48 16,0 0-16-16,0 0 0 0,0 0-720 0,0 0-160 16,5-7-16-16,-5 7-16 0,0 0-672 0,0 0-128 15,0 0-16-15,9 2-16 0,-9-2-224 0,8 7-32 16,0 2-16-16,-1 1 0 0,-2 1-128 0,2 1-32 15,-2 2 0-15,1 4 0 0,-1 2-128 0,0 2 160 16,-2 0-160-16,-1 1 160 0,1 1-160 0,-3 2 0 16,0 3 144-16,0-2-144 15,-2 0 0-15,1-3 0 0,0-1 0 0,-1-2 0 0,-1-3 0 0,-2-3 144 16,1-2-144-16,-2-1 0 0,0 0 192 0,-3-2-192 16,0-2 192-16,0-3-192 0,0 0 192 0,1-2-64 0,-2-2 0 15,-1-1-128-15,-1-2 176 0,-2 0-176 0,1 0 160 0,-1-2-160 16,2 0 128-16,1 1-128 0,0-2 0 0,1 2 0 15,1-1 0-15,3-1 0 0,0 1 0 0,1-1 0 16,5 5 0-16,-5-5-160 0,5 5 0 0,0 0 0 31,0-8-880-31,0 8-176 0,6-8-48 0,-1 3 0 16,0-1-1424-16,1 1-272 0,0-2-64 0</inkml:trace>
  <inkml:trace contextRef="#ctx0" brushRef="#br1" timeOffset="-47744.183">13731 17407 13823 0,'0'0'1216'0,"0"-7"-960"0,-1-1-256 0,1 1 0 0,0 7 5424 0,1-9 1040 15,0 0 192-15,0 1 64 0,-1 8-3360 0,3-9-672 0,-2 2-128 0,-1 7-16 16,0 0-1200-16,0 0-224 0,5-6-48 15,-5 6-16-15,0 0-832 0,0 0-224 0,9 1 0 0,-2 4-15040 16,-7-5-3072-16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01T18:32:03.6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2091 8141 17503 0,'0'0'1552'0,"0"0"-1232"0,0 0-320 0,0 0 0 0,0 0 2592 0,0 0 464 0,0 0 80 0,0 0 32 0,0 0-928 0,0 0-176 16,0 0-32-16,0 0-16 0,0 0-816 0,1 2-176 0,2 8-16 0,-1 1-16 16,1 1-400-16,0-1-80 15,-1 3 0-15,1-1-16 0,1 0-256 0,0 1-48 0,1 1-16 0,-1 0 0 16,3 0-176-16,-2 4 160 0,-1-2-160 0,1-2 160 16,-1-1-160-16,1-1 0 0,-2 0 0 0,0-2 128 15,2-3 0-15,-1-1-128 0,-2-2 192 0,-2-5-64 16,0 0 128-16,4 5 32 0,-4-5 0 0,0 0 0 15,0 0 96-15,6-1 32 0,1-3 0 0,-1-1 0 16,2-3 32-16,0-3 0 0,-1-2 0 0,3-3 0 16,0-5-80-16,2-2-16 0,3-3 0 0,-1 0 0 15,1-2-192-15,2 1-32 0,0-2-128 0,1 3 192 16,-1-2-192-16,0 1 0 0,1 0 0 0,-2 2 0 16,1 1 0-16,-3 2 0 0,-1 1 0 0,0 1 0 15,-2 0 0-15,-1 3 128 0,0 0-128 0,-2 2 0 0,-1 1 0 0,-2 2 0 16,-1 2 128-16,1 1-128 0,-2 1 0 0,-1 2 144 15,1 0-144-15,-3 6 128 0,1-4-128 0,-1 4 128 16,0 0-128-16,0 0 128 0,0 0-128 0,0 0 128 16,0 0-128-16,0 0 128 0,0 0-128 0,0 0 0 15,0 0 0-15,0 0 0 0,0 0-144 0,-4 5 144 16,4-5-192-16,0 0 192 0,0 0-256 0,0 0 48 16,0 0 16-16,0 0 0 15,0 0-256-15,0 0-32 0,0 0-16 0,0 0 0 16,0 0-1424-16,0 0-272 0,0 0-64 0,0 0-16256 0</inkml:trace>
  <inkml:trace contextRef="#ctx0" brushRef="#br1" timeOffset="92732.598">8646 6764 3679 0,'1'-15'320'0,"-1"15"-320"0,-1-5 0 0,0-1 0 0,1-3 5888 0,1 2 1088 0,0 1 240 0,0 0 32 0,-3 1-3984 0,2 5-784 16,0-6-176-16,-2 1-16 0,-2 0-1840 15,4 5-448-15,-3-3 0 0,3 3 2480 0,-6-1 400 0,0 1 64 0,-3 1 32 16,-2 2-2384-16,2 2-464 0,-1 0-128 15,0 1 928-15,2 1 160 0,-1 3 48 0,-1 1 0 16,-1 2-784-16,1 1-160 0,0 0-16 0,0 2-16 16,-1 2-160-16,1 1 128 0,2 0-128 0,-1 3 128 15,1 2-128-15,3 0 0 0,-1 0 0 0,2 1 0 16,-1-1 0-16,2 0 0 0,2-2 0 0,0 0 0 16,1-2 0-16,1 1 0 0,0-1 0 0,1-1 0 15,3 1 0-15,1-3 0 0,1 1 0 0,4 2 0 16,1-1 0-16,0-2 0 0,1-3 0 15,0-1 0-15,2 0 0 0,0-2 0 0,6 1 0 0,0 0 0 16,-1-2 0-16,-1-3 0 0,2 0 0 0,-2-2 0 16,1 0 0-16,3 0 0 0,1 0 0 15,-3-4 0-15,-1-1 0 0,0-1 0 0,-2-1 0 16,-2-2 128-16,1-2-128 0,0-3 0 16,-4 1 0-16,-1-2 0 0,0 0 0 0,-1-1 0 15,-4-2 0-15,1 0 0 0,-1-1 0 0,-1-2 0 16,-2 0 0-16,1-8 128 0,-2-1-128 15,-1 2 0-15,0-1 0 0,-2 3 0 0,0 1 160 0,0-1-160 0,-1 1 160 16,-1-1-160-16,0 0 0 16,0-1 144-16,-4-5-144 0,-1 2 0 0,1 3 0 0,-4-7 0 15,0 6 304-15,1 4-16 0,0 1 0 0,0 3 0 16,-4 1-32-16,0 2-16 0,1 1 0 0,-11-3 0 16,1 1-240-16,2 3 0 0,0 2 0 15,0 2 304-15,-2 1 16 0,-2 1 0 0,8 3 0 16,-2-2-192-16,0 3-128 0,-3 2 192 0,2 1-192 15,1 1 128-15,2 2-128 0,-1-1 0 0,1 1 0 16,2 1 0-16,0 1 0 0,3 1 0 0,2-1 0 16,0-1 0-16,1 0 0 0,3 0-208 0,0-1 80 31,2 0-256-31,3-6-64 0,0 0 0 0,0 0 0 16,0 0-1088-16,6 2-208 0,2-3-48 0,2-1-16 15,2-3-1680-15,0 0-336 0</inkml:trace>
  <inkml:trace contextRef="#ctx0" brushRef="#br1" timeOffset="99137.632">7458 7080 4607 0,'0'0'400'0,"0"0"-400"0,0 0 0 0,0 0 0 0,1-15 5312 0,-1 15 960 0,0 0 208 0,0 0 48 0,-5-2-3360 0,5 2-672 16,0 0-128-16,0 0-16 15,0 0-848-15,0 0-160 0,-2-4-48 0,1-1 0 16,1 5-448-16,1-5-80 0,1 0-32 0,0 0 0 16,1-2-224-16,0 2-32 0,0-2-16 0,2 2 0 15,-1-1-144-15,3-1-48 0,-1-1 224 16,0 1-336-16,1-2-160 0,-1 0 160 0,1 0-160 16,-1 1 0-16,0 1 0 0,-1 3 128 0,0 0-128 15,-5 4 0-15,5-4 0 0,1 3 0 0,-6 1 0 16,0 0 0-16,6 5 0 0,1 0 0 0,1 3 0 15,-1 1 0-15,2 2 0 0,0 1 0 0,0 2 0 16,-2 0 0-16,1 3 0 0,0 2 0 0,2 4 0 16,-1 0 0-16,0-3 0 0,1-1 128 15,2 1-128-15,4 4 0 0,-3-4 0 0,0-2 0 0,0-3 0 0,-4-6 0 16,1-1 0-16,0 0 0 16,0 0 0-16,0 0 0 0,1 1-320 0,0-3-48 0,0 1-16 0,1-1 0 15,-1 0 384-15,-2-2 0 0,1 0 0 31,-3-1-3600-31,1-1-656 0,-1 0-128 0</inkml:trace>
  <inkml:trace contextRef="#ctx0" brushRef="#br1" timeOffset="99504.783">7889 6892 18431 0,'0'0'816'0,"-4"-6"160"0,-1 1-784 0,5 5-192 0,-5-6 0 0,-2 1 0 0,0 1 0 0,1 3 0 0,6 1 0 0,-8 2 4656 0,0 2 880 15,1 0 176-15,-1 3 48 0,0 1-4016 0,0 3-784 16,-2 2-176-16,-8 13-16 0,2 1-624 16,0-1-144-16,1 0 0 0,-3 4 0 0,2 0 0 0,0 0 0 15,1 1 416-15,-1 1 48 0,2-2 16 0,2-3 0 16,0-1-480-16,2-3 0 0,2-2 0 0,2-4 0 31,-1-1-448-31,2-1-128 0,2-3-512 16,2-3-1728-16,1-3-336 0,0-6-80 0</inkml:trace>
  <inkml:trace contextRef="#ctx0" brushRef="#br1" timeOffset="101268.252">9080 7006 13823 0,'0'0'608'0,"0"0"128"0,0 0-592 0,0 0-144 0,0 0 0 0,0 0 0 0,0 0 3072 0,0 0 592 0,0 0 112 0,0 0 32 0,0 0-1536 0,0 0-304 16,0 0-64-16,0 0-16 0,8-2-720 0,-8 2-144 0,4-2-16 0,2 0-16 15,-1 1-176-15,1 0-48 16,2 0 0-16,-2 0 0 0,3 1-80 0,1-1-32 16,9-2 0-16,-2-1 0 0,2 2-64 0,0 0-16 15,0 0 0-15,4 0 0 0,4-2-128 0,0 1-48 16,1 0 0-16,3-1 0 0,3 1-112 0,1 1-32 15,2-1 0-15,1 0 0 0,1 1-112 0,3 0-16 0,1 0-128 0,3 1 192 16,3-2-64-16,-1 2-128 0,0 0 176 0,-12 1-176 16,1 0 160-16,4 0-160 0,3 1 128 0,3 0-128 15,1 1 144-15,2-2-144 0,-2 0 160 0,2 0-160 16,0 0 128-16,2 0-128 0,-1-2 0 0,2 1 144 16,-3 1-144-16,3-1 0 0,-2 0 0 0,-2-1 128 15,-1 0-128-15,-2 1 0 0,-6-2 0 0,-2 1 128 16,-1 1-128-16,0 1 0 0,2 0 0 0,1 0 0 0,0 0 0 0,-2 1 0 15,-3-1 128-15,-4 1-128 0,-4-1 0 0,-3 1 0 16,-2 1 0-16,-3-1 128 0,-1 0-128 0,-2 0 0 16,-1-1 144-16,-3 0-144 0,-2 0 0 0,-1 0 144 15,0 0-144-15,-1 0 0 16,-4 0 160-16,-4 0-160 0,0 0 128 0,0 0-128 0,0 0 128 0,0 0-128 16,0 0 128-16,0 0-128 0,0 0 0 0,0 0 0 15,0 0 0-15,0 0 0 16,0 0-640-16,0 0-16 0,3-5 0 0,-3 5 0 15,0 0-1712-15,0 0-320 0,0 0-80 0,0 0-15600 16</inkml:trace>
  <inkml:trace contextRef="#ctx0" brushRef="#br1" timeOffset="109780.634">11628 6687 11055 0,'0'0'976'0,"0"0"-784"0,0 0-192 0,0 0 0 0,-4-4 4144 0,-1-1 784 0,5 5 144 0,-3-5 48 0,0 0-2160 0,-1 1-416 0,4 4-96 0,-1-6-16 0,1 6-960 0,-2-5-192 0,2 5-32 0,0 0-16 16,-3-5-464-16,3 5-80 0,-4-4-32 0,4 4 0 16,-2-4-128-16,2 4-16 0,0 0-16 0,0 0 0 15,-8-3-112-15,8 3-32 0,-5 0 0 0,-2 0 0 16,1 2-64-16,-1 0-16 0,2 1 0 0,0 0 0 15,0 1-96-15,-1 0-32 0,0 2 0 0,-1 0 0 0,0 2-144 0,1 1 0 16,-1 1 0-16,2 1 128 0,-1 0-128 0,-1 2 0 16,-1 2 144-16,1 3-144 0,1-1 0 0,-1 3 0 15,-1 0 0-15,2 3 128 0,0 1-128 0,1 3 0 16,-1-1 0-16,1 6 0 0,0-2 0 16,1-5 0-16,2-1 0 0,0-1 0 0,0-1 144 15,2 0-144-15,2-1 0 0,-1 0 128 0,1 0-128 16,0-3 0-16,1-2 0 0,2-1 160 0,0 1-160 15,3-2 128-15,1-2-128 0,1-2 0 0,0-1 0 16,-1 0 128-16,2 0-128 0,2-4 0 0,0 1 0 16,1-2 0-16,0-1 0 0,3-1 0 0,-3 0 128 0,3-1-128 0,-2-1 0 15,0-1 0-15,3-1 0 0,1 1 0 0,-2-1 0 16,2-1 0-16,0 0 0 0,-1-2 0 0,9-1 0 16,-1-2 0-16,-3-1 0 0,-1 1 0 15,-1 2 0-15,-1-2 0 16,0-1 0-16,-3 0 0 0,-2 1 0 0,-1-1 0 0,-1-1-144 0,-1 1 144 15,0 0-160-15,1-3 160 0,-2-2-128 16,-2-1 128-16,-2 0 0 0,-1 2 0 16,-1 1 0-16,-3 0 0 0,0 0 0 0,-2-5 0 15,-1 1 0-15,-1 1 0 0,-1 0 0 16,0 0 0-16,-2-1 0 0,-1 0 128 0,-1-1-128 16,0 1 128-16,1-1-128 0,-2 1 128 0,-3-3-128 15,-1 0 0-15,0 2 0 0,0 0 0 16,0 1 368-16,-2 0 0 0,1 2 0 0,0 0 0 15,-1 1-176-15,-1 0-16 0,0 1-16 0,-3-1 0 0,2 1-160 16,1 1 0-16,1 1 0 0,2 0 176 0,1 4 0 16,0 0 0-16,1 1 0 0,0 0-176 0,2 2 0 15,-1 1 0-15,0 0 128 0,-1 0-128 0,2 2 0 16,2 0 0-16,0 2 0 0,0-1 0 0,0 1 0 16,1 1 0-16,0 0 0 0,1 3 0 0,0-1-144 15,0 1 144-15,2-1-208 16,2-5-192-16,-1 6-48 0,1-6 0 0,-2 7 0 15,2-7-944-15,0 6-192 0,0-6-32 0,0 0-7984 16,0 0-1584-16,0 0-320 0</inkml:trace>
  <inkml:trace contextRef="#ctx0" brushRef="#br1" timeOffset="115265.147">12253 6983 18431 0,'0'0'1632'0,"0"0"-1312"0,0 0-320 0,-8-1 0 0,8 1 2784 0,0 0 480 0,0 0 112 0,0 0 16 0,0 0-1280 0,0 0-256 0,0 0-64 0,0 0 0 15,0 0-112-15,0 0-16 0,0 0-16 0,12 1 0 0,0-1-768 0,4 0-160 16,1 0-16-16,5 1-16 0,0 0-144 0,5 0-32 16,1 0 0-16,4-2 0 15,2 0-64-15,1-1 0 0,1 0-16 0,-10 2 0 0,6-3-160 0,5 1-16 16,6 0-16-16,3 0 0 0,3 1 0 0,3 0 0 15,1-2 0-15,2 3 0 0,3-2-80 0,1 1-16 16,3 0 0-16,1 1 0 0,0-1-144 0,0 0 160 16,-3-1-160-16,2-1 160 0,1 2-160 0,-1-1 0 15,0-1 144-15,-2 0-144 0,-1-2 0 0,-3 1 128 16,-2-1-128-16,-3 1 0 0,-1-2 0 0,-3 2 0 16,-3 0 0-16,-2-1 128 0,-2 2-128 0,-4 0 0 15,-3-1 0-15,-3 1 128 0,-2 0-128 0,-4-1 0 16,-2 1 0-16,-3 1 128 0,-5-1-128 0,-1 0 0 15,-2 1 0-15,-5 2 128 0,0-3-128 0,-6 3 0 0,0 0 0 0,0 0 0 16,0 0 0-16,0 0 0 0,0 0 0 0,0 0 0 16,0 0 0-16,5-2 0 0,-5 2-192 0,6-2 64 15,-6 2 0-15,5-2 0 0,1 0 0 16,-1 0 0-16,0 0-80 0,0 0-16 0,2-1 0 16,-2 1 0-1,1-1-208-15,-3 0-32 0,1-1-16 0,0 0 0 16,-4 4-1232-16,4-3-240 0,-4 3-48 0,4-5-16 15,0 2-2208-15,-4 3-448 0</inkml:trace>
  <inkml:trace contextRef="#ctx0" brushRef="#br1" timeOffset="115782.438">14337 6664 3679 0,'0'0'320'0,"0"0"-320"0,0 0 0 0,0 0 0 0,0 0 3872 0,0 0 704 16,-3-5 144-16,3 5 16 0,0 0-1856 0,0 0-384 0,0 0-80 0,0 0-16 16,-4-4-272-16,0 0-48 0,4 4-16 0,0 0 0 15,0 0-304-15,0 0-64 0,0 0-16 0,0 0 0 16,0 0-528-16,0 0-128 0,0 0 0 0,0 0-16 15,0 0-480-15,0 0-80 0,4 7-32 0,0 1 0 16,3 0-224-16,-1 1-64 0,2-1 0 0,1 1 0 0,-1 0-128 0,2 0 0 16,1 1 0-16,0 1 0 0,0-1 0 0,1 2 0 15,2 0 0-15,-2-1 0 16,-1-1 0-16,0 1 0 0,-2-1 0 0,-1 1 0 16,-1 0 0-16,0 0 0 0,-5 0 0 0,-2 0 0 15,-2 0 0-15,-4 1 0 0,-3 0 0 0,-3 0 0 0,-3 0-224 0,-3 1-32 16,-1 0 0-16,0 2 0 15,-3 0-768-15,-1 0-144 0,-2 1-48 0,1-1-12128 16,-1 0-2432-16</inkml:trace>
  <inkml:trace contextRef="#ctx0" brushRef="#br1" timeOffset="116699.52">11067 6804 24927 0,'0'0'1104'0,"0"0"240"0,0 0-1088 0,0 0-256 0,0 0 0 0,-1 1 0 0,-6-6 1600 0,3 2 272 0,-1 0 48 0,2-1 16 0,1 1 288 0,2 3 48 16,0 0 16-16,0 0 0 0,0 0-1024 0,0 0-208 16,1-5-32-16,-1 5-16 0,4-4-464 0,2 1-96 15,1 2 0-15,0 2-16 0,2-2-240 0,0 2-32 16,0 1-16-16,1 3 0 0,-1-1-144 0,2 1 128 16,0 0-128-16,0 0 128 0,-1 2-128 0,-1 2 0 15,-1 0 0-15,-2 0 0 0,1 2 0 0,-1 0 0 16,-1 0 0-16,-2 2 0 0,0-2 0 0,-2 1 0 15,-1 1 128-15,-1 0-128 0,-2 0 128 0,0 2 0 16,-1 0 0-16,-2-1 0 0,0 1-128 0,-1-2 192 16,-1 0-192-16,1 0 192 0,-1 1-192 0,1 1-256 15,1-2 64-15,1 0 16 16,2-1-2896-16,1-1-576 0</inkml:trace>
  <inkml:trace contextRef="#ctx0" brushRef="#br1" timeOffset="117767.377">14916 6659 14735 0,'0'0'640'0,"-2"-6"160"0,2 6-640 0,0-8-160 0,0 8 0 0,0-8 0 0,0-1 4016 0,0 9 768 15,0-8 144-15,0 8 48 0,0 0-2128 0,-3-8-416 0,2 0-96 0,1 8-16 16,0 0-848-16,0 0-192 0,-5-3-16 0,5 3-16 16,0 0-336-16,-8 1-64 15,0 1-16-15,1 4 0 0,-2 1-448 0,-1 2-80 0,-1 5-32 0,0 1 0 16,-1 2-272-16,-2 1 160 0,-3 4-160 0,2 4 128 15,0 1-128-15,-1 3 0 16,-1 1 144-16,3 0-144 0,2 0 0 0,2 2 0 0,1 0 0 0,4-2 0 16,3-2 0-16,4-2 0 15,2-2 0-15,4 0 0 0,2-1 0 0,4-1 0 0,3-2 0 0,5-4-128 16,0-2 128-16,3-3 0 0,4-1 0 0,-10-7 0 0,4-2 0 0,4-2 0 16,1-2 0-16,3-2 0 0,1-3-192 0,0-2 32 15,0-2 16-15,-1 0 0 16,-3-3 144-16,-1-1-128 0,-4-4 128 0,-3 0-128 15,-3 0 0-15,-2-2 0 0,-3-2 0 0,-6-1 0 16,0 2 128-16,-4-1-160 0,-2 1 160 0,-6-5-160 0,-1-1 160 16,-2 5 0-16,-1 0 0 15,-1 1 0-15,-2 2 0 0,-1 4 0 0,-2 0 0 0,0 0 0 0,-1 3 0 16,0 1 192-16,0 1-64 0,1 2-128 0,-1 2 176 16,1 2-176-16,1 0 192 0,2 2-192 0,2 1 0 15,1 1 0-15,2 1 0 16,3 0-768-16,5 0-192 0,0 0-48 0,0 0-12832 15,0 0-2576-15</inkml:trace>
  <inkml:trace contextRef="#ctx0" brushRef="#br1" timeOffset="122560.824">9683 6388 28735 0,'0'0'1280'0,"1"-7"256"0,0-1-1232 0,0 1-304 0,0-1 0 0,1 0 0 0,-1 2 1920 0,1-1 320 0,0 2 64 0,0 0 0 15,-2 5-464-15,0 0-112 0,0 0 0 0,0 0-16 16,0 0-816-16,0 0-176 0,0 0-16 0,0 0-16 16,0 0-192-16,2 10-48 0,0 2 0 0,-1 1 0 15,-1 2-192-15,1 7-64 0,-1 6 0 16,1 2 0-16,1-4-192 0,0 0 0 15,2-2 0-15,-1-1 0 0,-1-1 128 0,2-2-128 16,2-4 0-16,1 0 0 0,1-3 0 16,1-3 0-16,0-4 0 0,0-2 0 15,0-3 0-15,-1-2 0 0,2-4 0 0,0 0 0 16,0-2 0-16,0-4-128 0,1 0 128 0,0 1 0 0,-1 0 0 16,-1 2 0-16,-1 0 0 0,1 0 0 0,-4 2-128 15,-1 1 128-15,-4 5 0 0,0 0-128 16,0 0 128-16,0 0 0 0,6 6-192 0,-2 0 192 15,-1 2-192-15,3 1 192 0,-4 0-160 0,2-1 160 16,0 1-128-16,-1-1 128 0,2-1 0 0,2-1-128 16,0-1 128-16,-1-1 0 0,2-1 0 0,0-2-128 15,-1-2 128-15,2-1 0 0,0-1 0 0,1-3-128 0,0-1 128 0,1-3 0 16,0-2-160-16,1-2 160 16,-2-1-192-16,1-6 192 0,0 0 0 15,-4 1 0-15,0 3 0 0,0 0-208 0,-3 2 64 0,-1 1 16 0,0-3 0 16,-3 4 128-1,-3 3 0-15,1 1 0 0,0 1-160 0,0 2 0 0,-3 0 0 0,2 2 0 16,3 4-112-16,0 0-32 0,-4-3 0 0,4 3 0 31,0 0-1584-31,0 0-320 0,0 0-64 0,0 0-9456 0,0 0-1904 0</inkml:trace>
  <inkml:trace contextRef="#ctx0" brushRef="#br1" timeOffset="122811.259">10252 6498 9215 0,'0'0'816'0,"0"0"-656"0,0 0-160 0,0 0 0 0,0 0 6832 0,0 0 1328 0,0 0 272 0,0 0 48 0,0 0-5312 0,0 0-1056 15,0 0-224-15,0 0-32 0,0 0-944 0,0 0-176 16,1 6-32-16,0 2-16 0,0-1-256 0,0 3-48 15,-1 1-16-15,1 1 0 0,0 1-368 0,0 1 128 16,-1 2-128-16,3 3 0 0,-2 3 0 16,0-1 0-16,1 0 0 15,0 0-3520-15,2-1-768 0</inkml:trace>
  <inkml:trace contextRef="#ctx0" brushRef="#br1" timeOffset="123825.535">12812 6368 33663 0,'0'0'0'0,"0"0"0"0,0 0 0 0,0 0 0 0,0-6 1744 0,0 6 368 0,0 0 64 0,0 0 0 0,0 0-576 0,0 0-112 0,0 0-16 0,0 0-16 0,0 0-752 0,0 0-160 15,2 8-32-15,-1 3 0 0,-1 2-192 0,0 3-32 16,0 1-16-16,0 9 0 0,0-1-272 0,-1-2 0 0,1 0 0 16,1-1 144-16,0-1-16 15,2-1-128-15,-2-3 192 0,4 0-192 0,-2-3 0 16,0-2 0-16,2-1 0 0,-1-2 0 0,2-1 0 16,0-3-128-16,1-1 128 0,-1-3 0 0,2-2-192 15,0-3 192-15,1 0-160 0,1-3-48 0,-2 0-16 0,1-2 0 0,-1-1 0 16,-2 1-16-16,2 0 0 15,-1 1 0-15,0 0 0 0,-2 0 112 0,-1 3 128 0,-4 5-208 0,0 0 80 16,0 0 128-16,0 0-160 0,0 0 160 0,0 0-160 16,0 0 0-16,2 6 0 0,0 3 0 0,0 0 0 15,1 0 160-15,-1-1 0 0,0 1 0 0,2 0-128 16,-1-1 128-16,1-2 0 0,0 0-144 0,3-3 144 16,3-2 0-16,0-2 0 0,0-2 0 15,-1-2 0-15,1-2 0 0,1-2 0 0,4-4 0 16,1-3 0-16,-3 1 0 0,-1 0 0 15,0-2 0-15,-1 1 192 0,-2-1-64 0,-3-2 0 16,0 2-128-16,-3 2 0 0,-1 2 0 16,-2 1-176-16,0 2-64 0,-1 1-16 0,-1 2 0 31,-1 0-480-31,-3 2-96 0,2 0-32 0,0 2 0 0,-2 1-1840 0,2 1-368 0,-1 1-80 0</inkml:trace>
  <inkml:trace contextRef="#ctx0" brushRef="#br1" timeOffset="124321.623">13236 6578 21183 0,'0'0'1888'0,"0"0"-1504"0,0 0-384 0,0 0 0 0,0-5 2816 0,-1-1 512 0,1 6 80 0,0 0 32 15,0 0-816-15,2-4-176 0,0-1-16 0,-2 5-16 16,4-4-1152-16,-4 4-240 0,5-2-32 0,1 1-16 16,0-1-480-16,3 2-112 0,-1 0 0 0,0 2-16 15,-1-1-240-15,1 1-128 0,2 0 160 0,-1 0-160 16,-1-1 0-16,1 2 0 0,0-2 0 0,0 3 0 15,0 0 0-15,-1-1 0 0,-2-1 0 16,-6-2 192-16,0 0-64 0,0 0-128 0,2 5 192 0,-2-5 96 0,-1 8 16 16,-1 1 0-16,-1-1 0 0,-3-1-16 0,-1 1 0 15,0 0 0-15,-1 0 0 0,-1 1-112 0,0 1-32 16,0 1 0-16,-1 0 0 0,0 0-144 0,2 0 0 16,1 0 0-16,1 0 0 0,1-1 0 0,3 0 0 15,1-2 0-15,2-1 0 0,-1-7 0 0,4 7 0 16,0-3 0-16,3 0 0 0,0-3-128 0,2-1 128 15,2-2 0-15,0-2 0 0,2-1-128 0,2-1 128 16,-1 0-160-16,2-1 160 0,1-1-400 0,-1 2 16 16,0-1 0-16,4-1-9344 15,-2 1-1872-15,-1 0-368 0</inkml:trace>
  <inkml:trace contextRef="#ctx0" brushRef="#br1" timeOffset="132343.201">15567 6785 1023 0,'0'0'0'0,"0"-2"0"0,0-1 0 0,9-15 0 0,-9 18 6784 0,0 0 1344 0,0 0 288 0,0 0 48 0,5-9-4816 0,-5 9-976 0,5-8-192 0,-5 8-48 0,0 0-1008 0,0 0-208 15,0 0-32-15,0 0-16 0,0 0-480 0,0 0-112 16,0 0 0-16,2 9-16 0,-1 0-240 0,-1 2-64 16,-1 2 0-16,1-3 0 0,-1 1-128 0,1 2-128 15,0 3 144-15,1-1-144 0,0 0 0 0,0 0 0 16,1-1 0-16,2 1 0 0,-1 1 0 15,1-4 0-15,1-2 0 0,0-3 0 0,1 0 0 16,-1-3 0-16,5-1 0 0,0-2 0 16,0-1 0-16,0-2 0 0,0-3 0 0,0 0 0 0,0-3 0 0,-2 0 0 15,1-1 0-15,0 1 0 16,0-1 0-16,-3-1 0 0,0 0 0 0,-1 0-128 0,0 1 128 0,-2 1 0 16,0-1 0-16,1-3 0 0,-1 2 0 0,-3 2 0 15,0 0 0-15,0 8 0 0,0-8 0 0,0 8 0 16,0 0 0-16,0 0 128 0,-4-7-128 0,4 7 0 15,0 0 0-15,0 0 128 0,0 0-128 0,0 0 0 16,-6 7 128-16,4-1-128 0,0 3 0 0,1 3 0 16,1 2 0-16,1 4 128 0,1 3-128 0,0 2 0 15,1 4 0-15,2 2 0 0,-1 1 0 0,1 9 0 16,0 2 0-16,1-5 0 0,-2 1 0 16,-1-4 0-16,1-3 176 0,-2 0-176 0,-1-2 160 0,0-3-160 0,-1-1 128 15,0-1-128-15,-1-2 128 0,0-2-128 0,-4-3 128 16,2-1-128-16,-1-2 128 0,-2-1 0 0,0-2 0 15,-1-1 0-15,-2-2 0 0,0-1 16 16,1-3 0-16,-2-1 0 0,0 1 0 0,1-2-144 0,-2-1 0 16,-1-1 0-16,1-1 0 0,0 2 0 15,1-1-272-15,1 0 32 0,0-1 16 0,3 1 224 16,1 0 0-16,5 1 0 16,0 0-4000-16,0 0-752 0,0 0-160 0</inkml:trace>
  <inkml:trace contextRef="#ctx0" brushRef="#br1" timeOffset="147219.9">19062 6381 24127 0,'7'-15'1072'0,"-5"8"208"0,0-2-1024 0,0 2-256 0,1-2 0 0,1 0 0 0,-2 0 1968 0,1 0 336 0,-1 2 64 0,2-1 0 16,-1 1-224-16,-3 7-48 0,4-7-16 0,-4 7 0 15,0 0-672-15,0 0-144 0,0 0-32 0,0 0 0 16,0 0-240-16,0 0-48 0,0 0-16 0,0 0 0 0,0 0-352 0,0 7-80 15,0 2-16-15,-3 3 0 0,0 4-208 0,-2 2-32 16,-1 2-16-16,-1 2 0 0,0 2-224 0,-1 4 128 16,0 2-128-16,0 0 0 0,-1 2 0 0,2 0 128 15,-1-2-128-15,0 1 0 0,-2 0 0 0,2 0 0 16,-1-1 0-16,1-2 0 0,2-3 0 0,-2-2 0 16,1-2 0-16,3-1 0 0,-1-3 0 0,2 0 128 15,0-4-128-15,0-2 0 0,-1-1 0 0,4-10 0 16,0 0 128-16,0 0-128 0,-2 8 0 0,2-8 0 15,0 0 0-15,0 0 0 0,0 0 0 0,0 0 0 16,0 0 0-16,3-10 0 0,2-2 0 0,-2-2 128 16,0 0-128-16,2-1 0 0,-1-3 0 0,2-1 0 15,-1-1 0-15,2-1 0 0,-1-1 0 0,1-1 0 16,-2-1 0-16,2 1 0 0,0 0 0 0,-2 0 0 0,-2-1 0 0,1 1 0 16,-3-1 0-16,2 1 128 15,0 1-128-15,1 1 0 0,-2 0 0 0,0 2 0 0,0 1 0 16,2 3 0-16,-3 0 0 0,2-1 176 0,-2 3-176 15,2-2 160-15,1 0-160 0,-2 5 0 16,1 2 0-16,1 0 432 0,-4 8 48 0,3-8 16 0,-3 8 0 16,0 0-224-16,0 0-32 0,0 0-16 0,0 0 0 15,0 0-96-15,0 0 0 0,9 4-128 0,-9-4 192 16,8 8-192-16,-1 2 0 0,-1 1 128 0,-1 1-128 16,1 0 0-16,0 3 0 0,1-1 0 0,0 3 0 15,1 0 0-15,0 2 128 0,0 1-128 0,0 1 0 16,1-1 0-16,1 1 0 0,1 0 0 0,0 0 0 0,1 1 0 0,-1 0 0 15,0 0 0-15,0-1 0 0,0-1 0 0,-1 0 0 16,0-1 0-16,2 1 0 0,-2 0 0 0,1-2 0 16,0-2 0-16,-1 0 0 0,0-2 0 0,-1-1 0 15,-1-1 0-15,0 0 0 0,-1-1 0 0,-1-1 0 16,1-2 0-16,-2-2 0 0,-5-6 128 0,6 8-128 16,-6-8 0-16,6 8 0 0,-6-8 128 0,0 0-128 15,0 0 0-15,4 8 0 0,-4-8 128 0,0 0-128 16,0 0 0-16,0 0 144 0,0 0-144 0,0 0 0 15,0 0 144-15,0 0-144 0,0 8 128 0,0-8-128 16,0 0 128-16,-1 9-128 0,1-9 144 0,0 0-144 16,0 0 192-16,-3 9-192 0,3-9 128 0,0 0-128 15,0 0 0-15,0 0 0 0,0 0 128 0,0 0-128 16,-3 9 0-16,3-9 0 0,0 0 0 0,0 0 0 16,0 0 0-16,0 0 0 0,0 0 0 0,0 0 0 15,0 0 0-15,0 0 0 0,0 0 144 0,0 0-144 16,5-7 0-16,-1-1 144 0,-1-1-144 0,2-2 0 0,-1-2 0 0,0-1 128 15,1-1-128-15,-1-2 0 0,2-3 144 0,-3-3-144 16,3-3 0-16,-1-2 0 0,2-2 0 0,0-2 128 16,0-2-128-16,-2 1 0 0,-1 0 0 0,0 0 0 15,1 0 0-15,1 2 0 0,0 2 0 0,0 3 0 16,0 1 0-16,0 0 0 0,1 3 0 0,-2 3 0 16,1 0 0-16,-1 1 0 0,1 2 0 0,-1 1 0 15,-1 4 0-15,0 2 0 0,1-2 0 0,-1 2 0 16,0 0 0-16,1 2 0 0,-5 7 0 0,4-8 0 15,-1 0 0-15,-3 8 0 0,0 0 0 0,0 0 0 16,6-6 0-16,-6 6 0 0,3-5 0 0,-3 5 0 0,0 0 0 0,0 0 0 16,0 0-192-16,0 0 64 15,0 0-672-15,0 0-128 0,9 3-32 0,-9-3 0 16,7 7-848-16,-7-7-176 0,6 10-48 0,0-2-12416 16,-6-8-2480-16</inkml:trace>
  <inkml:trace contextRef="#ctx0" brushRef="#br1" timeOffset="147987.413">19814 6602 20271 0,'0'0'1792'0,"0"0"-1424"0,0 0-368 0,-8-2 0 0,8 2 4240 0,0 0 784 0,0 0 160 0,0 0 16 16,0 0-2128-16,0 0-448 0,0 0-64 0,0 0-32 15,0 0-1200-15,0 0-240 0,0 0-64 0,0 0 0 16,0 0-384-16,10 2-96 0,-10-2-16 0,11 1 0 15,-1 0-256-15,1 1-48 0,1-1-16 0,2 0 0 16,0-1-208-16,-4 1 128 0,2 0-128 0,0-1 0 0,1-1 0 0,1 1 0 16,2 0 0-16,0 0 0 0,1-1 0 0,-1 1 0 15,1 0 0-15,-2 1 0 16,0 0-848-16,0 0-112 0,0-1-32 0,1 1 0 16,-2 0-1312-16,-1 1-256 0,-2 2-48 0,-2-3-17392 15</inkml:trace>
  <inkml:trace contextRef="#ctx0" brushRef="#br1" timeOffset="148203.321">19859 6772 40367 0,'-13'3'1792'0,"4"0"368"0,0 1-1728 0,2-1-432 16,-1 0 0-16,8-3 0 0,0 0 1584 0,0 0 224 15,0 0 48-15,0 0 16 0,0 0-416 0,0 0-96 16,8-1-16-16,2 0 0 0,3-1-832 0,1 0-192 15,3-2-16-15,-4 1-16 0,2-1-288 0,3-2 160 16,1 1-160-16,3-1 128 0,1-1-128 0,2 2 0 0,0-1 0 0,3 2-176 31,0 1-816-31,0-1-160 0,-3 2-48 0,-1 0 0 16,2 0-1824-16,-5 1-368 0,-1 0-80 0</inkml:trace>
  <inkml:trace contextRef="#ctx0" brushRef="#br1" timeOffset="148987.967">20583 6470 28559 0,'0'0'1264'0,"0"0"272"0,-1-5-1232 0,2-1-304 16,4 2 0-16,-1-2 0 0,0 1 3312 0,2-1 592 15,0 0 128-15,1-1 32 0,0 1-1888 0,0 0-368 16,2-1-80-16,1 2 0 0,0-2-848 0,-1 1-176 16,2-1-16-16,0 1-16 0,0-1-304 0,-1-1-64 15,0 1-16-15,1-1 0 0,0 0-96 0,0 0-32 16,0 0 0-16,1-1 0 0,0 0-32 0,0-1-128 16,0 0 192-16,-1 1-64 0,-1 2 16 0,1-2 0 15,0 0 0-15,1 1 0 0,-2 1 0 0,0-1 0 16,-1 1 0-16,-2 1 0 0,1 0 48 0,-1 2 0 15,-1 1 0-15,0 0 0 0,-6 3-32 0,6-1 0 0,-6 1 0 0,7 1 0 16,-7-1-160-16,6 6 0 16,0-1 144-16,-1 3-144 0,1 2 0 0,-1 2 128 0,1 1-128 0,-1 3 0 15,1 2 0-15,-3 4 128 0,1 3-128 0,-1 2 0 16,0 2 0-16,0 2 0 0,-1 2 0 0,0-2 0 16,1 4 0-16,-1-4 0 0,-1 0 128 0,0 0-128 15,3-1 0-15,-2-2 0 0,-1 1 0 0,1-3-128 16,-2-1-16-16,0-2 0 0,0-2 0 0,0-3 0 31,0 0-224-31,0-3-32 0,-2-2-16 0,1-2 0 16,-1-1-928-16,-2-1-192 0,2-1-48 0,-2 0 0 0,-1-3-752 0,0 1-160 0,-1-2-16 0,1 0-16 15,-4 2-1248-15,0-1-256 0,-1 0-64 0,1-1 0 16,-2-1-1408-16,-2 1-304 0,-13 0-48 16,6 1-16-16,11-3 4080 0,0 1 832 0,-2 0 144 0,-2 1 48 0,2-1 3520 0,-1 0 720 15,0-1 144-15,1 1 32 0,2 1 800 0,1-1 160 16,0 0 48-16,0-1 0 0,2 0-1232 0,-1 1-240 15,3 1-48-15,-2-1-16 0,1-1-816 0,5-2-144 16,0 0-48-16,0 0 0 0,0 0-736 0,0 0-160 16,0 0-16-16,0 0-16 0,0 0-400 0,0 0-80 15,0 0 0-15,7 1-16 0,2-1-224 0,2 0-32 16,2-1-16-16,3 0 0 0,2 0-272 0,1-1-144 16,0-1 160-16,2 1-160 0,2 1 0 0,2 0 128 15,2 0-128-15,0 0 0 0,2-1 0 0,0-1 0 16,1 0 0-16,-4 1 0 0,1 0 0 0,-1 0 0 15,1-1 0-15,-4 0 0 0,-1 0 0 0,0-1-208 0,1 0 64 0,-3 1 16 16,-2-1-176-16,0 1-16 16,-3 0-16-16,0 0 0 15,-2-1-144-15,-2 1-32 0,-1 1 0 0,-1 0 0 16,-3-1 0-16,-6 3-16 0,0 0 0 0,6-2 0 16,-6 2-112-16,0 0-32 0,0 0 0 0,0 0 0 0,0 0-1040 0,0 0-208 15,-4-3-32-15,4 3-16 16,-3-2-1856-16,-2-1-368 0</inkml:trace>
  <inkml:trace contextRef="#ctx0" brushRef="#br1" timeOffset="162799.052">18665 7797 29487 0,'0'0'1296'0,"2"-9"288"0,1-1-1264 0,0 0-320 0,2-1 0 0,-1 1 0 0,1 2 2272 0,-5 8 400 16,3-9 80-16,-3 9 0 0,0 0-752 0,0 0-144 15,0 0-48-15,0 0 0 0,0 0-720 0,-8-2-160 16,1 5-32-16,-2 2 0 0,-1 4-496 0,-1 5-96 16,-1 4-32-16,-1 5 0 0,-1 5-272 0,2 2 128 15,0 3-128-15,0 5 0 0,-2 3 0 0,-1 4 0 16,2 3 0-16,6-13 0 0,-1 6 0 0,2 2 0 0,2 2 0 0,2 0 0 31,1-2-1008-31,2-1-208 0,2-2-32 0,1-1-16 0,3-5-528 0,2-4-96 0,1-4-32 0,2-4 0 31,2-3-1792-31,3-6-352 0</inkml:trace>
  <inkml:trace contextRef="#ctx0" brushRef="#br1" timeOffset="163215.553">18848 8160 11055 0,'0'0'976'0,"0"0"-784"0,-7 0-192 0,7 0 0 0,0 0 4608 0,0 0 896 0,0 0 160 0,0 0 32 0,0 0-3104 0,0 0-624 16,0 0-128-16,0 0-32 0,3-8-528 0,-3 8-96 15,5-5-32-15,-5 5 0 0,7-5-576 0,-7 5-112 16,9-5-16-16,0 1-16 0,-9 4-176 0,7-3-16 16,0 0-16-16,0 1 0 0,-1-2-224 0,2 2 0 15,-8 2 128-15,10-2-128 0,0-2 0 0,-2 1 0 16,1 1 0-16,-9 2 0 0,11 1 0 0,0 1 0 16,0 1 0-16,-1 1 0 0,-1 0 0 0,-1 3 0 15,-3 2 0-15,0-3 0 0,-2 2 0 0,1 1 0 16,2 1 0-16,-1 1 0 0,2 0 0 0,-1 2 0 15,1 1 0-15,1 2 0 0,-1-1 0 0,0 1 0 0,1-2 0 0,3 7 0 16,0-3 0-16,-2-1 0 16,-1-4 0-16,2-1 0 0,-1-1 0 0,0-2-192 0,-1-2 192 0,0-2-208 15,-2 0-304-15,-6-5-48 16,9 3-16-16,-9-3 0 0,8 3-1856 16,-8-3-384-16,0 0-80 0,0 0-12960 0</inkml:trace>
  <inkml:trace contextRef="#ctx0" brushRef="#br1" timeOffset="163482.072">19159 8086 20271 0,'0'0'1792'0,"-4"-5"-1424"16,1-1-368-16,3 6 0 0,0 0 2928 0,0 0 512 16,0 0 96-16,0 0 32 0,-1-8-1152 0,1 8-240 15,0 0-32-15,0 0-16 0,0 0-1040 0,0 0-192 16,0 0-64-16,-5 10 0 0,0 1-352 0,1 1-80 15,-4 1-16-15,0 1 0 0,-2 2-176 0,0 3-32 16,-2 0-16-16,0 2 0 0,-1 0-160 0,0 2 0 16,1 0 0-16,-2 0 128 0,6 1-128 0,-1-1 0 15,0-1 0-15,1-1 0 16,3 0-1040-16,-1-2-96 0,3-2-16 0,1-1 0 16,1-2-896-16,2-4-176 0,-1-10-32 0,0 0-8688 15,9 5-1728-15</inkml:trace>
  <inkml:trace contextRef="#ctx0" brushRef="#br1" timeOffset="163713.426">19369 8344 19343 0,'0'0'1728'0,"0"0"-1392"0,0 0-336 0,0 0 0 16,0 0 4544-16,0 0 832 0,-5 7 160 0,5-7 32 0,-1 9-3344 0,1-9-688 15,1 11-128-15,0 0-16 0,0 1-864 0,2 1-160 16,-3 1-48-16,0 0 0 0,0 0-320 16,0 0 0-16,0 0 0 0,-3-1 128 15,2 0-128-15,1 0 0 0,-1 0-128 0,0 0 128 16,0-2-1504-16,0-2-224 16,0 0-32-16,1-9-16 0,0 0-2064 0,0 0-400 0</inkml:trace>
  <inkml:trace contextRef="#ctx0" brushRef="#br1" timeOffset="163934.588">19596 8369 22111 0,'0'0'976'0,"0"0"208"0,0 0-944 0,0 0-240 16,0 0 0-16,0 0 0 0,0 0 4160 0,0 10 768 15,0-1 176-15,0-1 16 0,0 1-2960 0,0 1-608 0,0 0-112 0,-1 2-32 16,-2 0-960-16,0 0-208 15,-1 0-48-15,1 3 0 0,-1 0-192 0,-1 0 128 0,0 1-128 0,-2-1 0 16,1 0 0-16,1-6 0 0,0 2-208 0,-1 0 64 31,1 0-2064-31,0 0-416 0,1-1-64 0,-1-3-15072 0</inkml:trace>
  <inkml:trace contextRef="#ctx0" brushRef="#br1" timeOffset="164566.502">19857 8165 18431 0,'0'0'1632'0,"0"0"-1312"15,0 0-320-15,3-8 0 0,1-1 2592 0,-2 1 448 16,1 1 96-16,-3 7 0 0,5-6-896 0,-5 6-176 15,5-8-32-15,-5 8-16 0,4-8-416 0,-4 8-96 16,5-5-16-16,-5 5 0 0,0 0-544 0,0 0-112 16,0 0-32-16,0 0 0 0,0 0-272 0,0 0-48 15,-1 10-16-15,-1 1 0 0,-2 1-208 0,2 1-32 16,0 0-16-16,0 2 0 0,-2 0-208 0,1 0 128 16,1 0-128-16,1 0 0 0,0-2 0 0,1 1 0 15,1-2 0-15,1-1 0 0,0-1 0 0,-2-10 0 16,5 8 0-16,1-1 0 0,1-2 0 0,2-2 0 15,0-3 0-15,1-1 0 0,-10 1 0 0,12-4 0 0,-1 0 0 0,3-2 0 16,1 0 0-16,-1-2 0 0,0-1 0 0,-1-1 0 16,0-3 0-16,-1 1 0 15,-1 0 0-15,-1 0 0 0,-1-1 0 0,-3 1 0 0,0-1 0 0,-1 4 0 16,0-1 0-16,-2 1 0 0,-3 0 0 0,1 1 0 16,-1 8 0-16,0 0 0 0,0 0 0 0,0 0 0 15,0 0 0-15,0 0 0 0,-8 0 0 0,8 0 0 16,-7 6 0-16,0 3-128 0,3 1 128 0,0 2 0 15,2 1 0-15,0 3 0 0,1 2 0 0,1 3 0 16,0 3 0-16,2 2 0 0,1 1 0 0,-1 0 0 16,0 1-128-16,1-1 128 0,0 1 0 0,2-3 0 15,-2-2 0-15,0 0 0 0,1-1 0 0,-2 0 0 0,0-3 0 0,-2-1 0 16,-1-2 0-16,-1 0 0 0,-3-1 0 0,0-2 0 16,-3-2 0-16,0 0 0 0,-3-1 128 0,-1-2-128 15,-2-2 0-15,-1 0 144 0,-3-2-144 0,2 1-272 16,-1-2 64-16,-1-1 16 15,-2 0-384-15,2-1-80 0,0-1-16 0,3 0 0 16,2-1-416-16,1 1-96 0,1-1-16 0,1 1 0 16,1 0-720-16,9 0-160 0,-10 0-32 0,10 0 0 15,0 0-1008-15,0 0-208 0</inkml:trace>
  <inkml:trace contextRef="#ctx0" brushRef="#br1" timeOffset="164802.64">20300 8381 40191 0,'0'0'1792'0,"0"0"352"0,0 0-1712 0,0 0-432 0,0 0 0 0,-5 7 0 0,5-7 1360 0,-3 8 192 0,-2 1 48 0,3 0 0 15,1 0-608-15,0 2-112 0,0 1-32 0,0 0 0 16,1 1-560-16,0 0-112 0,1 3-32 0,-1-1 0 15,-1-1-144-15,0 2 0 0,-1-1 0 0,2 0 0 16,-1-2-656-16,1-1-112 0,0-2-32 0,0-1 0 16,0-9-1408-16,0 0-288 0,0 0-48 0,0 0-9728 15,0 0-1936-15</inkml:trace>
  <inkml:trace contextRef="#ctx0" brushRef="#br1" timeOffset="165183.274">20522 7864 20271 0,'-6'-14'1792'0,"4"8"-1424"16,0 1-368-16,1-2 0 0,1 0 4480 0,2 2 832 16,0 1 176-16,-2 4 16 0,0 0-3344 0,4-4-688 15,2 2-128-15,-6 2-16 0,9 0-432 0,-1 2-96 16,0 0-16-16,2 4 0 0,-2 2-400 0,1 2-64 0,0 1-32 0,0 2 0 15,-1 2-128-15,0 2-32 16,0 1 0-16,0 3 0 0,-1 3-128 0,-2 3 0 16,1-1 0-16,-3 2 0 0,-1 1 0 0,0 3 0 0,0 2 0 0,-2 2 0 15,0 0 0-15,-3-1 0 0,0 0-144 0,-1-1 144 16,-3-1-304-16,0-2 48 0,-1-1 16 0,-3 0 0 16,-3-4 64-16,1-2 16 0,0-1 0 0,0-1 0 15,1-2-48-15,1-1-16 0,1-4 0 0,2-2 0 31,2-2-160-31,0-3-16 0,2-1-16 0,0-4 0 16,4-3-896-16,0 0-176 0,0 0-48 0,0-7 0 0,3-1-848 0,1-3-176 16,3-3-48-16,0 0 0 0</inkml:trace>
  <inkml:trace contextRef="#ctx0" brushRef="#br1" timeOffset="165405.357">20824 8172 38015 0,'0'0'1680'0,"0"0"352"0,0 0-1632 0,0 0-400 15,3-3 0-15,1-2 0 0,-1 1 1536 0,1-1 240 16,0 1 32-16,1 0 16 0,2-1-480 0,2 1-80 0,0 1-32 0,4-1 0 16,0 0-848-16,0 1-160 15,0-1-32-15,3 1-16 0,1 0-176 0,-1 0 0 16,1 1 0-16,1 0 0 0,-1 0 0 0,1 0-224 15,-2-1 48-15,1 2 16 16,1 0-1680-16,-2 2-336 0,1-1-64 0,-3 0-10944 16,-1 1-2176-16</inkml:trace>
  <inkml:trace contextRef="#ctx0" brushRef="#br1" timeOffset="165604.462">20902 8312 41007 0,'-12'2'1808'0,"12"-2"384"0,0 0-1744 0,0 0-448 0,0 0 0 0,0 0 0 16,0 0 1200-16,0 0 144 0,7 1 48 0,4-1 0 16,2-2-528-16,3 0-96 0,4-2-32 0,0 1 0 0,3-1-496 0,3 0-112 15,0-1 0-15,0-1-128 0,2 1 0 0,-1-1 0 16,1 0 0-16,0 1 0 16,-1 0-1408-16,0-1-256 0,0 1-32 0,-1-1-18336 15</inkml:trace>
  <inkml:trace contextRef="#ctx0" brushRef="#br1" timeOffset="166300.58">21894 7746 29487 0,'0'0'2624'0,"-1"-9"-2112"0,1 1-512 0,2 0 0 0,-2 8 2096 0,6-8 304 0,-2-1 64 0,2 2 16 0,-1-1-512 0,-1 1-112 0,-4 7 0 0,4-6-16 0,-4 6-384 0,0 0-80 0,0 0-16 0,0 0 0 16,0 0-528-16,0 0-128 16,0 0 0-16,-5 6-16 0,-2 4-368 0,-2 4-80 15,-2 2-16-15,-1 4 0 0,-1 2-224 0,0 4 0 0,-1 3 0 0,2 2 0 16,-1 1 0-16,1 3 0 0,2 2 0 0,1 2 0 16,3 0 0-16,1-1 0 0,2-3 0 0,2-2 0 15,1-3 0-15,4-3-128 0,3-1 128 0,3-1-160 16,1-3-96-16,3-4 0 0,3-2-16 0,1-4 0 31,3 0-736-31,2-3-144 0,2-5-16 0,1-3-16 16,3-4-672-16,0-3-128 0,0-2-16 0,-9 1-17152 0</inkml:trace>
  <inkml:trace contextRef="#ctx0" brushRef="#br1" timeOffset="166584.077">22385 7788 25791 0,'0'0'2304'0,"0"0"-1856"16,0 0-448-16,-1-4 0 0,1 4 3920 0,0 0 688 15,0 0 144-15,0 0 32 0,0 0-2512 0,0 0-496 16,0 0-112-16,0 0 0 0,0 0-944 0,-1 8-176 15,0 3-32-15,0 4-16 0,1 0-336 0,-2 3-160 16,0 0 160-16,1 3-160 0,0 0 0 0,1 3 0 16,-4 1 0-16,1 0 0 0,1 0 0 0,1 2-288 15,-1-1 64-15,1-1 16 16,0 0-1728-16,0-2-352 0,0-2-64 0,1-4-16 16,0-1-1520-16,0-3-304 0,1-3-64 0</inkml:trace>
  <inkml:trace contextRef="#ctx0" brushRef="#br1" timeOffset="166805.705">22694 8087 37663 0,'0'0'1664'0,"0"0"352"16,0 0-1616-16,1 7-400 0,0 1 0 0,1-2 0 15,1 1 1024-15,-1 0 112 0,1 1 16 0,2 1 16 16,-3 1 0-16,1 0 0 0,-1 1 0 0,-1 0 0 0,0 3-672 0,-1 1-144 15,-1 2-32-15,-1 1 0 0,-2 1-320 0,-2 2 0 16,0 1 0-16,-3 7 128 16,0-5-1104-16,2-10-224 0,0 1-32 0,-4 3-12032 15,1-2-2416-15</inkml:trace>
  <inkml:trace contextRef="#ctx0" brushRef="#br1" timeOffset="167151.195">23165 7773 6447 0,'0'0'272'0,"0"0"80"0,0-4-352 0,0 4 0 0,0 0 0 0,0 0 0 16,0 0 7456-16,0 0 1424 0,0 0 272 0,0 0 64 16,0 0-5936-16,-1 11-1184 0,0 0-240 0,0 7-64 15,-1 1-832-15,1-5-160 0,1 1-32 0,-1 3-16 16,0 3-384-16,0 2-80 0,-1 1-16 0,2 1 0 16,-1 2-272-16,0-1 0 0,1 0 0 0,0-2 0 15,1-2 0-15,-1-1 0 0,0-4 0 0,0 0 0 16,1-3-1280-16,0 3-176 0,0-5-16 0,-1-12-16 15,0 0-2640-15,0 0-528 0</inkml:trace>
  <inkml:trace contextRef="#ctx0" brushRef="#br1" timeOffset="167534.985">23517 7638 7359 0,'0'0'320'0,"0"0"80"0,0 0-400 0,0 0 0 16,3-4 0-16,-1-1 0 0,-2 5 6704 0,4-6 1248 0,-4 6 256 0,0 0 48 16,0 0-4944-16,5-3-1008 0,-5 3-192 0,7-1-32 15,-1 0-800-15,1 1-176 0,0 1-16 0,-1 2-16 16,1 0-304-16,-2 3-48 0,1 0-16 0,-1 3 0 15,1 0-192-15,-1 2-64 0,0 1 0 0,-1 2 0 16,2 2-208-16,-1 2-48 0,-1 2-16 0,2 3 0 16,-1 3-176-16,0 2 0 0,-1 1 144 0,0 1-144 15,-1-1 0-15,-1 1 0 0,0 1 0 0,-1 1 0 0,-1-2 0 16,0-1 128-16,-1-3-128 0,0-1 0 16,-1-3 0-16,-1-1 0 0,-2-2 0 0,0 0 0 0,-2-2 0 15,1-1 0-15,-2 1 0 0,0-3-192 16,0-1-192-16,1-1-64 0,-3-1 0 0,0 0 0 15,0 1-848-15,0-2-176 0,0 0-48 0,3-2 0 16,-3-1-976-16,3 1-192 0,0-1-32 0</inkml:trace>
  <inkml:trace contextRef="#ctx0" brushRef="#br1" timeOffset="185150.115">2008 10297 2047 0,'0'0'7120'0,"1"-4"1440"0,-1-2 272 0,9-6 64 0,-9 12-5472 0,0-5-1104 0,-1-1-208 0,1 6-64 0,0 0-608 0,0 0-128 16,0 0-32-16,0 0 0 0,0 0-608 0,0 0-128 15,0 8-32-15,0 3 0 0,0 3-256 0,-1 4-64 0,0 2-16 0,1 3 0 0,0 3-176 0,0 5 0 16,1 3 0-16,-1 3 0 16,-1 2 0-16,1 2 0 0,0 0 128 0,0 3-128 15,-2 3 0-15,1-2 0 0,0-1 0 0,1-1 0 31,0-2-1088-31,1-1-80 0,0-4-32 0,0-2 0 16,0-4-928-16,1-3-192 0,0-5-48 0,1-4-9248 0,-1-3-1856 0</inkml:trace>
  <inkml:trace contextRef="#ctx0" brushRef="#br1" timeOffset="185663.281">1942 10447 27647 0,'-2'-7'2448'0,"0"-2"-1952"16,-2 0-496-16,1-2 0 0,0 0 2400 0,1 0 384 16,1 0 80-16,1 0 16 0,2 0-1040 0,2 0-208 15,3 0-32-15,-2 0-16 0,3 0-784 0,2 0-160 0,1 1-16 0,2-1-16 16,3 0-336-16,0 1-64 16,0 0-16-16,-1 1 0 0,3 0-192 0,0 2 0 15,3 0 0-15,1 3 0 0,-1-1 0 0,2 2 0 0,1 2 0 0,2 1 0 16,-1 1 0-16,0 2 0 0,1 0 0 0,-3 3 0 15,-2 2 0-15,-3 0 0 0,-1 2 0 0,-1 1 0 16,-1 0 0-16,-3 1 0 16,-4 3 0-16,0 0 0 0,-5 1 0 0,-1 0 0 15,-4 1 128-15,-1 1-128 0,-2 2 0 0,-3 1 0 0,-2 0 128 0,-2 1-128 0,-1 0 0 0,-2 0 0 16,0 0 0-16,-3-1 0 16,0-1 128-16,-1-2-128 0,-1-1 0 0,-1-1 0 15,2-1 128-15,0-2-128 0,1-1 0 0,1-1 0 16,-1-1 240-16,3-1-48 0,1-3-16 0,2 0 0 15,1-2 192-15,4-1 32 0,1 0 16 0,6-3 0 0,-5 1-80 0,5-1-16 16,0 0 0-16,0 0 0 0,0 0-160 0,0 0-32 16,0 0-128-16,6-3 192 0,4 2-192 0,-1 1 0 15,1 0 128-15,1 1-128 0,0 2 0 0,2 0 0 16,1 1 0-16,3 3 0 0,-3 1 0 0,3 2 0 16,0 2 0-16,0 1 0 0,-1 0 0 0,2 2 0 15,2 2 0-15,-2 1 0 0,0 0 0 0,0 3 0 16,0 0 0-16,0 0 0 0,-1 0 0 0,1 0-288 15,-1-1 32-15,-2-2 16 16,0 0-1712-16,0-2-352 0,-4-1-64 0,2-3-11040 16,-2-2-2208-16</inkml:trace>
  <inkml:trace contextRef="#ctx0" brushRef="#br1" timeOffset="185980.507">2854 10185 3679 0,'-3'-12'160'0,"3"12"32"0,1-7-192 0,1 1 0 0,0-2 0 0,1 1 0 0,-2 2 8272 0,-1 5 1616 0,1-4 320 0,-1 4 64 15,0 0-6960-15,0 0-1392 0,0 0-288 0,0 0-48 16,0 0-1008-16,-1 8-192 0,0 4-32 0,-3 4-16 15,-1 3-144-15,-2 4-48 0,0 3 0 0,-2 4 0 0,-1 3-144 0,1 4 0 16,0 5 0-16,-1 3 0 0,2 3 0 0,0 2 0 16,0-1 0-16,3 1 0 0,1-1 0 0,3 0 0 15,2-4 0-15,3-2 0 16,1-2-1584-16,2-5-192 0,0-4-32 0,4-4-16 16,3-2-176-16,1-8-48 0,2-3 0 0,2-7-8960 15,2-3-1808-15</inkml:trace>
  <inkml:trace contextRef="#ctx0" brushRef="#br1" timeOffset="186399.195">3229 10390 40719 0,'-12'-6'1792'0,"7"2"384"0,0-3-1728 0,5 7-448 16,0 0 0-16,-1-5 0 0,0-1 1344 0,1 6 192 15,0 0 48-15,0 0 0 0,0 0-384 0,0 0-80 0,0 0-16 0,0 0 0 16,0 0-704-16,1 11-144 16,-2 3-16-16,0 4-16 0,-1 4-96 0,-1 4 0 0,0 4-128 0,-2 2 192 15,0 1-192-15,2 2 128 0,-1 2-128 0,0 0 0 16,1 0 0-16,2 0 0 0,1-3 0 0,1-3 0 16,2-3 0-16,2-3 0 0,-1-3 0 0,3-3 0 15,-1-2 0-15,3-5 0 0,1-3 0 0,2-4 0 16,5-4 0-16,1-3-192 0,0-4 192 0,2-1-160 15,-3-5 160-15,2-3 0 0,1-1 0 0,-2-3 0 16,-1-3 0-16,-3 0 0 0,2-2 0 0,-3-1 0 16,-2-1 0-16,-2 1 0 0,-1-1 0 0,-3 0 0 0,-3 1 0 0,-2 0 0 15,-2-2 0-15,-1 1 0 0,-3 1 0 0,-3 2 0 16,2 2-160-16,-4 3 160 0,-2 2-240 0,-2 1 64 16,0 4 16-16,-1 2 0 0,0 3-64 0,1 0-16 15,-1 3 0-15,0 2 0 16,0 2-656-16,3 2-128 0,2 2-16 0,1 1-16 15,0 2-1344-15,1 2-272 0,2 1-48 0,0 1-14928 0</inkml:trace>
  <inkml:trace contextRef="#ctx0" brushRef="#br1" timeOffset="186596.852">3158 10664 27647 0,'-7'1'2448'0,"1"0"-1952"16,-1-1-496-16,2 0 0 0,-1 0 4176 0,6 0 752 15,0 0 128-15,0 0 48 0,0 0-3008 0,0 0-608 16,0 0-112-16,0 0-32 0,7 0-896 0,1-1-192 16,2 0-48-16,2 1 0 0,2 0-208 0,2-2 176 0,1 1-176 0,1 0 160 15,4 0-160-15,3-1 0 16,-2 0 0-16,1-2 0 0,0 1 0 0,-1 0-144 0,0 0 0 0,-1-2 0 16,0-1-2352-16,0-1-448 0,-1 0-112 0</inkml:trace>
  <inkml:trace contextRef="#ctx0" brushRef="#br1" timeOffset="186914.191">3648 10269 36863 0,'-11'-5'1632'0,"11"5"336"0,-5-3-1584 16,5 3-384-16,0 0 0 0,0 0 0 0,0 0 2512 0,0 0 432 15,0 0 64-15,7-6 32 0,-1 3-1744 0,4 2-336 16,2 1-80-16,0 3-16 0,0 3-384 0,2 0-80 15,0 2-16-15,-1 3 0 0,1 2-160 0,1 4-32 16,0 0-16-16,-2 3 0 0,0 2-176 0,3 5 0 16,-1 3 144-16,-2 5-144 0,0 0 0 0,-5 2 128 15,0 2-128-15,-1 0 0 0,-2 2 0 0,-2 2 128 16,0 2-128-16,-2-12 0 0,-2 3 0 0,-3 3 0 0,2 0 0 0,-4 0 0 16,-2-2 0-16,-1 0-160 15,1-6 16-15,-4-2 0 16,0-5-304-16,0-3-48 0,-1-3-16 0,1-4 0 15,0-3-352-15,0-3-80 0,-1-4-16 0,2-3 0 16,2-3-1120-16,0-2-224 0,3-4-64 0,3-2-10288 0,1-2-2064 0</inkml:trace>
  <inkml:trace contextRef="#ctx0" brushRef="#br1" timeOffset="189783.598">4421 10699 27647 0,'0'-1'2752'0,"-1"0"544"0,-1-1 112 0,4-21 32 0,-2 23-1200 0,0 0-224 0,0 0-48 0,0 0-16 0,0 0-608 0,0 0-112 0,4-2-16 0,-4 2-16 15,4-4-448-15,2 0-96 0,2 1-16 0,-1 1 0 16,0 0-352-16,1 0-80 0,0-1-16 0,3 2 0 16,1 0-192-16,2 1 0 0,0 0 128 0,1 0-128 0,2 0 0 0,2 0 0 15,3 0 0-15,-2-1 0 0,2 0 0 0,2 0-240 16,2-1 80-16,-1-1 16 31,1 0-2016-31,-2-1-400 0,-1-2-64 0,-1 1-17456 0</inkml:trace>
  <inkml:trace contextRef="#ctx0" brushRef="#br1" timeOffset="189999.553">4621 10726 41583 0,'-22'8'1840'0,"13"-4"384"0,0 2-1776 0,0-1-448 16,2 1 0-16,0-1 0 0,2 0 1056 0,1-1 128 16,4-4 32-16,0 0 0 0,0 0-576 0,0 0-128 15,10 3 0-15,1-1-16 0,2-4-368 0,4-1-128 0,3-1 0 0,12-4 0 16,0-2 0-16,-1-1 128 0,2-1-128 0,-1 0 0 16,-2 0 0-16,1 0 0 15,-1 1 0-15,0 1 0 16,0 2-1408-16,0 2-288 0,-2 0-48 0,3 1-17776 0</inkml:trace>
  <inkml:trace contextRef="#ctx0" brushRef="#br1" timeOffset="190550.826">6147 9942 35647 0,'-9'1'1584'0,"9"-1"320"0,0 0-1520 0,0 0-384 0,-6 1 0 0,1 1 0 0,-3 3 1328 0,-1 1 192 0,-1 2 32 0,2 4 16 15,0 4-304-15,-1 2-64 0,0 4-16 0,-2 4 0 16,-3 2-608-16,-1 5-112 0,-2 5-16 0,2 4-16 16,-1 6-224-16,6-12-32 0,-2 8-16 0,1 7 0 15,0 5-160-15,2 4 0 0,1 3 144 0,4 0-144 16,7-2 0-16,2 0 0 0,5-3 0 0,3-3 0 0,3-4-288 0,2-6-32 15,4-5 0-15,4-4 0 16,3-7-1040-16,1-2-224 0,-1-7-32 0,0-4-16 16,2-4-928-16,1-4-192 0,1-3-48 0</inkml:trace>
  <inkml:trace contextRef="#ctx0" brushRef="#br1" timeOffset="195165.384">6661 10134 1839 0,'0'0'0'0,"0"0"160"0,0 0-160 0,0 0 0 0,0-7 0 0,0 7 0 0,1-9 3648 0,-1 9 704 0,3-9 144 0,-1 1 32 0,-1 2-2176 0,1-1-432 16,0 0-96-16,-2 7-16 0,5-9 208 0,-5 9 32 15,0-9 16-15,0 9 0 0,5-8-192 0,-5 8-32 16,0 0-16-16,0 0 0 0,0 0-304 0,0 0-64 16,0 0-16-16,0 0 0 0,0 0-560 0,0 0-112 15,0 0-32-15,2 10 0 0,-2 2-288 0,0 0-48 0,0 2-16 0,0 1 0 16,-1 3-192-16,2 0-64 16,2 3 0-16,-1 3 0 0,-2 3-128 0,0 4 0 0,-1 3 0 0,0-7 0 15,0 5 144-15,-1 4-144 16,1 6 160-16,1 1-160 0,1 0 0 0,1 1 0 15,-4 0 0-15,2-1 0 0,0-1 0 0,-1-3 0 0,-2-4 0 0,1-2 0 16,1-2 0-16,1-3 0 0,0-3 0 0,0-3 0 16,0-2 0-16,1-3 0 0,1-2 128 0,-1-3-128 15,0-3 0-15,1-2 0 0,1-1 128 0,-3-6-128 16,0 0 0-16,0 0 0 0,0 0 128 0,0 0-128 16,0 0 0-16,0 0 0 0,0 0 128 0,0 0-128 15,0 0 0-15,0 0 0 0,0 0 0 0,0 0 0 16,0 0 0-16,0 0 0 0,0 0 0 15,0 0-576-15,0 0-64 0,0 0-16 0,0 0 0 16,0 0-1360-16,0 0-272 0,-5 1-48 0,5-1-10064 16,0 0-2000-16</inkml:trace>
  <inkml:trace contextRef="#ctx0" brushRef="#br1" timeOffset="199006.665">7520 10535 7359 0,'0'0'656'0,"0"0"-528"0,2-7-128 0,-8 6 0 0,6 1 5440 0,-4 1 1040 16,-2-1 224-16,1 0 32 0,0 0-3360 0,5 0-688 0,0 0-128 0,0 0-16 15,0 0-672-15,0 0-128 16,0 0-16-16,0 0-16 0,0 0-640 0,0 0-128 16,0 0-32-16,0 0 0 0,0 0-208 0,0 0-64 0,6 5 0 0,0-1 0 15,1-1-208-15,1 0-48 0,0-1-16 0,2-1 0 16,1-2-192-16,4 0-48 0,1 0 0 0,1-2 0 15,0 0-128-15,3 0 0 0,1-1 0 0,2 1 128 16,1 0-128-16,2 0 0 0,0-1 0 0,0 1 0 16,1 1 0-16,-1 0 0 0,2-1 0 0,-3 1 0 0,0 0-128 0,-2 0-64 15,-2 0-16-15,-2 0 0 16,-3 1-384-16,0 0-80 0,-1-1-16 0,0 1 0 16,-2 0-784-16,-3 0-144 0,-4 0-48 0,-6 1 0 15,7-3-736-15,-7 3-160 0,0 0-16 0,6-3-9264 16,-1-1-1856-16</inkml:trace>
  <inkml:trace contextRef="#ctx0" brushRef="#br1" timeOffset="207679.622">8922 10310 10127 0,'0'0'448'0,"-1"-5"96"0,1-1-544 0,-1 0 0 0,0-2 0 0,1 0 0 0,0 1 5072 0,0-1 912 0,1 0 176 0,-1 2 48 15,0-1-3264-15,0 2-656 0,0 5-128 0,0 0-32 16,0 0-848-16,0 0-160 0,0 0-32 0,0 0-16 16,0 0-640-16,0 0-128 0,-1 6-32 0,-2 4 0 15,2 1-80-15,1 3-32 16,-2 2 0-16,1 1 0 0,0 3-160 0,0 1 0 0,1 0 0 0,0 2 0 16,0 1 0-16,1 2 0 0,1 0 128 0,0-1-128 15,-1 0 0-15,2-2 0 0,-1-4 0 0,0 0 0 0,1-2 0 0,1-3 0 16,-1-2 0-16,0-2 0 0,2-2-128 15,1-3 128-15,2 0 0 0,0-2 0 16,-1-3-192-16,2-2 16 0,1-2 16 0,1-1 0 0,2-3 160 0,-2-2-208 16,1-2 80-16,1-1 128 0,-2-1 0 0,0-2 0 15,-1-1 0-15,0 0 0 0,-1 1 0 0,0 0 0 16,-1 2 0-16,-2 1 0 0,0 1-160 0,-2 2 160 16,-1 1 0-16,2 3-144 0,-5 6 144 0,0 0 0 15,0 0 0-15,0 0 0 0,0 0-144 0,2 8 144 16,0 2-160-16,0 3 160 0,1 3-208 0,0 0 48 15,1 1 16-15,2 0 0 0,-1 0 144 0,2-1-160 16,-1 1 160-16,3-2-160 0,2-2 160 0,0-1-160 16,0-1 160-16,0-2-160 0,1-2-16 0,0-4 0 15,2-2 0-15,-1-2 0 0,1-1-64 0,-1-4-16 16,-2 0 0-16,5-10 0 0,-2 1 256 0,-2 0 0 0,-1-2 0 16,-1-2 0-16,-2 0 0 15,-1-2 0-15,2 1 0 0,-4 0 0 0,-1 1 0 0,-2 1 0 16,-1-1 0-16,0 1-208 0,-2 1-48 0,-1 0-16 0,0 1 0 31,-1 0-224-31,-1 3-32 0,1 2-16 0,0 2 0 16,-1 1-224-16,2 1-64 0,0 3 0 0,2 4 0 0,0 0-2368 0,0 0-496 0</inkml:trace>
  <inkml:trace contextRef="#ctx0" brushRef="#br1" timeOffset="208514.662">9540 10565 26207 0,'0'0'1152'0,"0"0"256"0,0 0-1136 0,0 0-272 0,0 0 0 0,0 0 0 0,0 0 1984 0,0 0 352 16,0 0 64-16,0 0 16 0,0 0-560 0,0 0-128 16,0 0 0-16,0 0-16 0,4-5-544 0,0 1-96 15,-1 0-32-15,1 1 0 0,1 0-352 0,0 0-80 16,1-1-16-16,0 1 0 0,1 0-336 0,0 0-64 16,0 0 0-16,1 1-16 0,1 0-176 0,1 1 0 15,2 0 0-15,-1 1 0 16,0 0 0-16,1 1 0 0,0 0 0 0,2 1 0 0,0 2 0 15,-5 0 0-15,2 0 0 0,-1 0 0 0,-2 2 0 16,-2-1 0-16,0 2 0 0,-3 0 144 0,0 0-144 16,-3 2 160-16,-3 1-160 0,0 1 208 0,0 1-48 15,-3 0-16-15,0 1 0 0,-3 1-144 0,-1-1 0 16,1 0 0-16,-2 1 0 0,0 0 144 0,0-1-144 16,-1 1 160-16,1 0-160 0,0 0 0 0,0 0 0 0,0 0 0 0,2-2 0 15,3-1 0-15,0-1 0 16,1-1 0-16,1 0 0 0,1-2 0 0,2 0 0 15,1-7 0-15,0 0 0 0,3 7 0 0,-3-7 176 0,7 3-48 0,0-1-128 16,0-2 320-16,3-1-32 0,3-2-16 0,-1-1 0 16,2 0-128-16,1 0-16 15,2 1-128-15,1-1 192 0,1-1-192 0,0-1 0 0,-1 1 0 0,0-1 0 16,0 2 0-16,-1-1 0 0,0 2 0 0,-1 1 0 16,0 0 0-16,-2 0-192 0,0 1 48 0,0 1 0 31,-1 0-368-31,-1 1-64 0,-1 1 0 0,0 0-16 15,-1 0-1696-15,-2 0-336 0,-1 1-64 0,0 0-15856 0</inkml:trace>
  <inkml:trace contextRef="#ctx0" brushRef="#br1" timeOffset="211049.639">10214 10246 19871 0,'0'0'880'0,"0"0"176"0,0 0-848 0,7-8-208 0,-9 2 0 0,-2 1 0 0,2-1 0 0,2 1 0 0,0-1 0 15,0 6 0-15,0 0 0 0,0 0 0 16,2-4 3808-16,-2 4 720 0,0 0 144 0,0 0 16 0,0 0-3344 0,0 0-656 15,4 8-144-15,0 3-32 0,-2 1-80 0,1 3-32 16,-1 2 0-16,0 1 0 0,0 2-208 0,0 1-32 16,-1 1-16-16,1 2 0 0,0 0-144 0,-2 2 0 15,0-2 0-15,1 0 128 0,0-2-128 0,1-1 0 16,-1-2 0-16,0-3 0 0,0 0 0 0,2-3 0 16,-1-2 128-16,0-2-128 0,-1-3 0 0,-1-6 0 15,0 0 0-15,0 0 128 0,0 0-128 0,0 0 128 16,0 0-128-16,6-3 128 0,1-4 16 0,0 0 0 15,-2-3 0-15,3-8 0 0,-1-2-144 16,-3 1 0-16,1 0 0 0,2-1 0 0,0 1 192 16,-2 1-192-16,1-1 192 0,3 0-192 0,-4 2 0 15,1-1 0-15,0-3 0 0,-1 1 0 16,0 5 0-16,1 0 0 0,-2 2 0 0,0 4 0 0,0 2 0 16,-1 1 0-16,-3 6 0 15,0 0 0-15,0 0 0 0,0 0 0 0,4 7 0 0,2 2 0 16,-2 2 0-16,1 0 0 0,-1 2 0 0,-1 1 0 15,0 2 0-15,-1-1 0 0,1 2 0 0,0 5 0 16,2 1 0-16,-2-3 0 0,2 3 0 16,-2-2 0-16,0-5 0 0,0-2 0 15,1-3 0-15,-1-2 0 0,0-2 0 0,-3-7 0 16,0 0 0-16,7 2 0 0,-2-2 0 16,1-2 0-16,-2-4-176 0,1-1 48 0,-1-2 0 15,2-1 128-15,-2-1 0 0,-1-1 0 0,3-7-128 16,-1 0 128-16,0 3 0 0,4-7 0 15,-2 1 0-15,1 3 0 0,-3 1 0 16,3 1 0-16,0 0-128 0,-2 3 128 0,3 0-128 0,-2 1 128 16,-3 2 0-16,1 3 0 0,-1 2 0 0,2 3 0 15,-6 3-144-15,0 0 144 0,0 0 0 0,4 4 0 16,1 3 0-16,1 2 0 0,-3 1 0 0,1 2 0 16,-1 1 0-16,0 2 0 0,0 1 0 0,2 0 128 15,-2 1-128-15,0 0 0 0,0 2 0 0,0 1 128 16,0 0-128-16,3 0 0 0,-2-2 0 0,2 1 0 15,-4-1 0-15,2-3 0 16,1-2-480-16,-1-1 32 0,0-1 0 0,1-2 0 16,-1-2-1520-16,-4-7-288 0,0 0-64 0,0 0-12960 0</inkml:trace>
  <inkml:trace contextRef="#ctx0" brushRef="#br1" timeOffset="211852.164">10954 10367 31103 0,'0'0'1376'0,"0"0"288"0,1-7-1344 0,0 0-320 0,1 1 0 0,0-2 0 0,3 0 1312 0,-2 1 192 0,0-1 32 0,1-1 16 15,-1 0-1232-15,0 2-320 0,-2-1 0 16,0 0 0-16,0 2 0 0,-1-1 0 15,-1 2 1408-15,0-1 208 0,-1 2 48 0,-3-2 16 0,-1 2-1344 16,-2 2-336-16,1 0 0 16,-1 2 256-16,0 2 0 0,2 0-16 0,-4 1 0 0,0 3-240 0,1 1 0 15,0 2 0-15,-1 2-160 0,0 2 32 0,2 2 0 16,0 0 0-16,1 3 0 0,2-1 128 0,0 1-128 16,2-2 128-16,2 1-128 0,2-3 128 0,1 0 0 15,0-2-144-15,4-1 144 0,1-2 0 0,0-2-176 16,2-2 176-16,1-1-128 0,2-2 128 0,1-2-192 15,1-3 192-15,0-2-192 0,0-1 192 0,2-2 0 0,0-3 0 16,-1 0-128-16,0-1 128 0,0-3 0 16,-1-1 0-16,0-1 0 0,-1 2 128 0,-2 0 0 0,-2-1 0 0,-2 1 0 15,0 2-128-15,0-2 0 0,-3 1 0 0,-1 2 0 16,1 2 0-16,-3 1 0 16,-1 2 0-16,0 0 128 0,-1 1-128 0,1 6 128 0,0 0-128 0,0 0 128 15,0 0-128-15,0 0 0 16,0 0 128-16,0 0-128 0,-4 8 128 0,3 1-128 15,-1 0 128-15,1 2-128 0,-1 1 0 0,2 2 0 0,0 2 0 0,1 0 128 16,1 2-128-16,1 0 0 0,1 2 0 0,0-1 0 16,1 0 0-16,2-2 0 0,1-1 0 0,-2-2 0 15,2-2 0-15,1-1 0 0,0-2 0 0,-2-2 0 16,3-1 0-16,1-4 0 0,0-2 0 0,0-2-128 16,1-2 128-16,-1-3 144 0,0-2-16 0,-1-1-128 0,0-1 208 0,0-1-64 15,0-1-16-15,-1 0 0 0,-2-2-128 0,1 1 0 16,-1 0 144-16,-2 0-144 0,1-2 0 0,-3 2 0 15,0 0 0-15,1 0 128 0,-1 1-128 0,0 1 0 16,-1 0 0-16,1 1 128 0,-2 1-128 0,0 1 0 16,1 3 0-16,-2 0 0 0,1 1 0 0,-1 5 0 15,0 0 0-15,0 0 128 0,0 0-128 0,0 0 0 16,0 0 0-16,6 6 0 0,-1 2 192 0,1 1-48 16,-1 1 0-16,1 1 0 0,-1 1-144 0,2 1 0 15,0 1 144-15,1-1-144 0,0 1 0 0,1-2 128 16,-1 0-128-16,3 1 0 0,0 0 0 0,2 0 0 15,-2 1 0-15,1-2 0 0,-1-2 0 0,2-2 0 0,-1 0 0 0,0-1 0 16,0-1 0-16,0 0 0 16,-1-2 0-16,-1 1 0 0,0-2 0 0,-1-1 0 15,-1 0 0-15,-1-1 0 0,0 1 0 0,-1-1-256 0,-6-1 32 0,7 1 16 47,1 1-1136-47,-8-2-208 0</inkml:trace>
  <inkml:trace contextRef="#ctx0" brushRef="#br1" timeOffset="212182.464">11624 10198 19343 0,'0'0'1728'0,"0"0"-1392"0,-2-6-336 0,1-1 0 0,0 2 2864 0,1 5 496 0,0-6 96 0,0 6 32 0,0-4-1216 0,0 4-240 15,0 0-48-15,0 0-16 0,0 0-624 0,0 0-128 16,0 0-32-16,-5 4 0 0,-1 3-496 0,-1 1-112 16,-2 3 0-16,-1 4-16 0,-2 1-288 0,-1 4-48 15,-3 2-16-15,0 1 0 0,-2 1-208 0,0 4 0 16,1 0 0-16,0 2 0 0,1 1 0 0,2 0 0 15,0-3 0-15,2 1 0 16,3-3-1072-16,4-3-96 0,1-3-32 0,1-1 0 16,3-1-976-16,3-4-208 0,0-4-48 0,2-5-8400 0,4-4-1696 15</inkml:trace>
  <inkml:trace contextRef="#ctx0" brushRef="#br1" timeOffset="212566.027">12244 9787 23951 0,'0'-9'2128'15,"0"1"-1696"-15,1 1-432 0,0-1 0 0,0 0 3280 0,-1 8 576 16,-2-6 112-16,2 6 32 0,0 0-1712 0,0 0-352 16,-8-3-64-16,1 6-16 0,-1 2-992 0,-1 5-208 15,-1 4-32-15,-1 4-16 0,-1 2-304 0,-1 4-64 16,-2 3-16-16,4-5 0 0,-3 5-224 0,0 5 128 16,0 4-128-16,-2 5 0 0,0 2 0 0,-2 4 0 15,2 2 0-15,0 4 0 0,4 1 0 0,3 1 0 16,3 0 0-16,5-2 0 15,6 0-624-15,1-6-16 0,4-5 0 0,3-5 0 0,4-5 352 0,4-4 64 16,-1-5 16-16,4-5 0 16,4-3-448-16,4-5-96 0,3-4-16 0,2-4 0 15,2-2-1696-15,2-3-352 0,1-3-64 0</inkml:trace>
  <inkml:trace contextRef="#ctx0" brushRef="#br1" timeOffset="213133.314">12703 10125 13823 0,'0'0'1216'0,"0"0"-960"0,-1-10-256 0,-2 2 0 0,3 8 4176 0,-1-9 800 0,0 0 144 0,0 2 48 0,1-1-2352 0,0 8-448 15,0 0-112-15,-1-8-16 0,1 8-656 0,0 0-144 16,0 0-32-16,0 0 0 0,0 0-384 0,-9 0-96 15,0 4-16-15,1 2 0 0,-1 5-352 0,-1 2-80 16,1 3-16-16,-2 1 0 0,-1 3-272 0,1 2-48 0,1 2-16 16,1 5 0-16,-2 1-128 0,2 2 0 15,3 1 0-15,3-10 0 0,0 3 0 0,0-1 0 16,3 0 0-16,1-2 0 0,1-1 0 0,3-3 0 16,1-1 0-16,3-4 0 0,2-3 0 0,3-2 0 0,3-3-144 0,-1-3 144 15,4-4 0-15,3-5 0 16,2-2 0-16,-1-5 0 0,2-2 0 0,-1-4 0 15,2-2 0-15,10-9 144 0,-7 0-144 0,-5 2 128 0,-3 2-128 0,-5 2 128 16,-5 0-128-16,-2 1 0 0,-7-1 0 0,-3 4 0 16,-2 0 0-16,-3 1 0 0,-4 3 0 0,-1 0-176 15,-2 2-32-15,-3 1-16 0,-1 2 0 0,-1 2 0 16,-1 3-256-16,-1 4-48 0,-1 1-16 16,4 3 0-1,-1 0-144-15,2 5-16 0,-1 1-16 0,4 1 0 0,1 0-1776 0,2 1-336 16,2 0-80-16,3-2-14432 0</inkml:trace>
  <inkml:trace contextRef="#ctx0" brushRef="#br1" timeOffset="213367.846">13210 10346 22111 0,'0'0'1968'0,"0"0"-1584"0,-1 6-384 0,1 2 0 0,1 0 3264 0,0 0 576 16,0 2 128-16,0 1 0 0,-1 1-1792 0,1 2-352 0,1 0-80 0,-2 1-16 15,0 3-544-15,0 1-112 16,0 0-32-16,-2 2 0 0,0 1-448 0,-1 1-80 0,-2 1-32 0,1 0 0 16,-1 1-336-16,1 0-144 15,-1 1 128-15,-1-1-128 16,-2-1-1536-16,1-1-400 0,-2-2-80 0</inkml:trace>
  <inkml:trace contextRef="#ctx0" brushRef="#br1" timeOffset="214218.233">13600 10145 11967 0,'0'0'528'0,"-1"-9"112"0,0 1-512 0,0-1-128 0,0 1 0 0,1 8 0 0,1-7 5824 0,-1 7 1120 0,0 0 224 0,0 0 64 16,0 0-4080-16,0 0-800 0,0 0-176 0,0 0-16 16,0 0-992-16,0 0-192 0,-4 8-32 0,-1 3-16 15,1 4-480-15,0 1-80 0,1 2-32 0,-1 3 0 16,0 2-208-16,3 2-128 0,-2 0 128 0,1 2-128 15,1-2 0-15,1-7 0 0,1 0 0 0,0 2 0 16,1 1 0-16,1-2 0 0,2-3 0 0,0-1 0 16,1-3-160-16,2-2 0 0,-2-3 0 0,3-2 0 0,0-3-144 0,1-3-16 15,1-4-16-15,1-2 0 16,1-4 48-16,1-2 16 0,1-3 0 0,7-7 0 16,-4 1 272-16,-1 2 0 0,-2 2-128 0,-3 2 128 0,-3 3 0 0,-1 3 0 15,-2 0 0-15,-1 2 0 0,-5 8 0 0,0 0 0 16,0 0 0-16,0 0 0 0,0 0 128 0,0 0-128 15,0 0 0-15,0 11 0 0,-1 2 0 0,0 0 0 16,1 3 0-16,0-5 0 0,0 0 0 0,1 1 0 16,0 2 0-16,2-1 0 0,1 0 0 0,2-1 0 15,1-2 0-15,0-1 0 0,3-3 0 0,0 0 0 16,1-3 0-16,0-1 0 0,1-2 0 0,1-3 0 16,2-2 0-16,0-3 144 0,3-1 32 0,7-6 0 15,-4-2 0-15,-1 1 0 0,-2-1-176 0,0 0 192 0,-3-2-192 0,0 0 192 16,-4 0-192-16,-1 2 160 15,-4-2-160-15,0 2 160 0,-2-1-160 0,-2 1 0 0,-2 1-192 0,-1-1 192 32,-1 2-448-32,-2 1 16 0,0 1 16 0,0 2 0 15,-2 1-144-15,2 1-16 0,-2 1-16 0,1 4 0 16,-1 0-432-16,1 2-96 0,5 2-16 0,-6 2 0 16,6-2-1424-16,-4 8-272 0,1 0-64 0,-1 0-7536 0,3 1-1488 0</inkml:trace>
  <inkml:trace contextRef="#ctx0" brushRef="#br1" timeOffset="214444.732">14284 10288 31327 0,'0'0'2784'0,"0"0"-2224"0,0 0-560 0,-6 5 0 0,6-5 1952 0,0 0 288 16,-2 9 48-16,1 1 16 0,-1-2-1152 0,4 3-240 15,-1 3-32-15,0-5-16 0,0 4-384 0,0 1-80 16,0 2-16-16,0 3 0 0,0 0-208 0,-1 2-48 16,0 1-128-16,0 0 192 0,1 0-368 0,0 1-80 15,1 0 0-15,0-1-16 16,0-1-2752-16,-1 0-560 0,-1-2-96 0</inkml:trace>
  <inkml:trace contextRef="#ctx0" brushRef="#br1" timeOffset="-213378.245">15764 9608 14735 0,'0'0'1312'0,"0"0"-1056"0,-2-5-256 0,2 5 0 0,0 0 5120 0,0 0 976 16,0 0 192-16,0 0 48 0,0 0-3712 0,0 0-752 15,0 0-144-15,0 0-16 0,0 0-688 0,2 7-144 16,3 3-32-16,0 1 0 0,-1 1-272 0,2 3-48 16,0 2-16-16,1 4 0 0,1 3-96 0,0 3-32 15,2 4 0-15,-1 3 0 0,-1 4-144 0,0 3-48 16,-1 3 0-16,2 4 0 0,0 0-64 0,-1 3-128 15,-2 1 176-15,1 0-176 0,-4 1 128 0,-1 0-128 16,-1-2 0-16,-2 0 0 0,-1 0 144 0,-2-2-144 16,-2 0 0-16,0-4 144 0,-3-2-144 0,-1-1 160 15,-2-2-160-15,-1-3 160 0,-1 1-160 0,0-5 0 0,0-2 0 0,-1-3 0 32,1-2-432-32,1-4-16 0,1-4 0 0,0-1 0 15,0-3-1120-15,0-4-224 0,1-3-64 0,1-3 0 16,0-1-1424-16,2-3-304 0,-2-2-48 0</inkml:trace>
  <inkml:trace contextRef="#ctx0" brushRef="#br1" timeOffset="-212610.754">16182 9500 29663 0,'0'0'1312'0,"0"0"272"0,0 0-1264 0,0 0-320 0,0 0 0 0,0 0 0 0,0 0 1808 0,0-5 304 0,0 5 64 0,2-5 16 0,1-1-208 0,2 1-64 16,0 0 0-16,3 1 0 0,0 0-736 0,2 0-160 15,1 1-16-15,1 1-16 16,2 1-336-16,0 0-64 0,2 0-16 0,-3-1 0 0,1 2-256 0,1 2-48 16,-1-1-16-16,0 1 0 15,-1 1-96-15,1 1-32 0,-2 2 0 0,-2 1 0 0,-3 0 32 0,1 3 0 16,-4 2 0-16,0 2 0 0,-4-1 32 0,-3 1 16 16,-2 1 0-16,-3 3 0 0,-2 1-64 0,-2 1-16 0,-2-1 0 15,-3 1 0-15,1 0-128 0,-2-1 128 16,1-1-128-16,0 1 128 0,1 0-128 0,1-2 0 15,2-1 0-15,1-2 0 0,1-1 0 0,3-1 0 16,3-3 128-16,2-1-128 0,2-2 0 0,1 0 0 16,1-1 0-16,3-1 0 0,3-2 0 0,3-1 0 15,1-2 128-15,4 1-128 0,4-2 0 0,2 0 192 0,1-2-192 0,2 0 192 16,2 3-192-16,2-1 0 0,0 0 0 0,2 1 0 16,0 1 0-16,-1 1-224 15,2 2 48-15,-2-1 16 0,-1 1-928 0,-2 0-192 16,-2 1-48-16,-1 0 0 0,0-1-2016 0,-2 2-416 15</inkml:trace>
  <inkml:trace contextRef="#ctx0" brushRef="#br0" timeOffset="-204872.617">6502 11745 27871 0,'0'-5'1232'0,"10"-11"256"0,-8 10-1184 0,0 1-304 0,1-1 0 0,1 1 0 0,-2-1 1904 0,-2 6 320 0,3-4 64 0,-3 4 16 0,0 0-704 0,0 0-128 16,0 0-16-16,0 0-16 0,0 0-592 0,5 7-112 15,-2 1-32-15,-1 3 0 16,-1 2-352-16,0 2-80 0,-1 3-16 0,1 1 0 16,1 3-256-16,-1 0 160 0,0 1-160 0,1 1 128 15,0-2-128-15,1 1 0 0,-3-2 0 0,4-2 0 16,0 0 0-16,2-2 0 0,-1-3 0 0,2-1 0 0,-1-2 0 0,1-2 0 16,2-4 0-16,-3-1 0 0,2-3 0 0,1-1 0 15,0-2 0-15,1-3 0 0,-1-3-176 0,2-1 176 16,2-4-128-16,-2-1 128 0,-4-1-352 0,3-2 16 15,-3 0 0-15,-1-1 0 0,0-1 176 0,-2 0 160 16,0 1-208-16,-3 3 80 0,2-1 128 0,-3 3 0 16,0 1 0-16,0 2 0 0,0 1 0 0,-2 3 0 15,0 0 0-15,2 6 0 0,0 0 0 0,0 0 0 0,0 0 0 0,-3 7 128 16,2 0-128-16,1 4 0 16,-1 3 128-16,3 1-128 0,1 3 0 0,1 0 0 0,0 3 0 15,2 2 0-15,0-1 0 0,1 2 0 16,1 3 0-16,-1 1 0 0,0 2 0 0,1 1 0 0,-1-1 0 0,0-1 0 15,0 1 0-15,-2-1 0 0,-2-1 0 0,0-1 0 16,-2-3 0-16,-1-1 0 16,-2-2 0-16,-1-2 0 0,-1-3 0 0,0-1 176 0,-2-2-176 0,-2-2 192 15,0-2-192-15,-2 0 0 0,0-2 144 0,-1-1-144 16,1-1 0-16,0-1 0 0,0 0 0 0,0-2-128 16,2-1-192-16,2 1-16 0,-1-2-16 0,3 0 0 31,4 0-976-31,0 0-192 0,0 0-32 0,0 0-16 0,5-4-1264 0,2-2-256 0,1 0-48 0</inkml:trace>
  <inkml:trace contextRef="#ctx0" brushRef="#br0" timeOffset="-204633.89">6989 12076 24879 0,'-13'4'1088'0,"13"-4"256"0,-8 4-1088 0,2-1-256 0,6-3 0 0,-6 5 0 0,3 2 4032 0,0 1 768 16,0 1 128-16,2 0 48 0,0 2-3248 0,2 2-656 16,3-1-128-16,-2 1-32 0,0 2-656 0,0 1-128 15,1 0-128-15,1 1 192 0,0-1-192 0,1 1 0 16,0-1 0-16,-2 0 0 16,1-2-672-16,-1-1-160 0,0 0-48 0,-1-2 0 15,1-1-1968-15,-1-2-400 0,-2-8-80 0,0 0 0 0</inkml:trace>
  <inkml:trace contextRef="#ctx0" brushRef="#br0" timeOffset="-203755.411">6636 11507 24015 0,'0'0'1056'0,"0"0"224"0,0 0-1024 0,0 0-256 0,0 0 0 0,0 0 0 0,0 0 2048 0,0 0 336 0,0 0 80 0,0 0 16 0,0 0-576 0,0 0-112 16,0 0-32-16,0 0 0 0,-3-5-672 0,2-2-144 16,1-1-32-16,-1 1 0 0,-1-1-272 0,1-1-48 15,0-1-16-15,2-1 0 0,2-1-352 0,-2-1-80 16,-2 0-16-16,1-1 0 0,1-1-128 0,0 0 0 15,0-1 0-15,-1 2 128 0,0 1-128 0,0 0 0 0,0 0 0 0,0-1 0 16,0 2 0-16,0 1 0 0,2 1 0 0,-2 2 0 16,0-1 128-16,0 2-128 0,1 2 0 0,-1 5 128 15,0-6-128-15,0 6-144 0,0 0 144 0,0 0-208 32,0 0-432-32,0 0-96 0,0 0-16 0,0 0 0 15,0 0-1552-15,0 0-320 0,0 0-64 0,3 8-8240 0,1 0-1632 0</inkml:trace>
  <inkml:trace contextRef="#ctx0" brushRef="#br0" timeOffset="-203371.606">6490 11349 21711 0,'0'0'960'0,"0"0"192"0,0 0-912 16,0 0-240-16,0 0 0 0,0 0 0 0,0 0 1856 0,0 0 336 16,0 0 64-16,0 0 16 0,0 0-416 0,0 0-96 15,0 0-16-15,0 0 0 0,0 0-528 0,0 0-128 16,0 0 0-16,0 0-16 0,0 0-208 0,0 0-32 16,7-2-16-16,1-5 0 0,1-1-656 15,-1 0-160-15,-1-1 0 0,2-1 704 0,-1-1 128 16,1-1 0-16,-1-1 16 0,1-2-576 0,0 1-112 0,-1 0-32 0,-1 2 0 15,1 1-128-15,-1 1 0 0,-2 0 144 0,1 1-144 16,-2 2 0-16,1 2 128 16,-5 5-128-16,0 0 0 0,5-3 0 0,-5 3 0 0,0 0 0 0,8 2 128 15,-3 2-128-15,2 3 0 0,1 3 0 0,-2 1 128 16,1 1-128-16,0 0 0 0,2 1 0 0,1 0 0 16,-2-1 0-16,2 0 0 0,1 1 0 0,0-1-128 15,2 0-176-15,0-1-16 0,0-1-16 0,2-2 0 16,0-1-2112-16,0-3-432 0,1-1-64 0</inkml:trace>
  <inkml:trace contextRef="#ctx0" brushRef="#br0" timeOffset="-180790.109">13894 11529 29999 0,'0'0'1328'0,"0"0"272"0,0 0-1280 0,0 0-320 0,0 0 0 0,0 0 0 0,4-7 1584 0,-1 1 240 0,-1-1 48 0,2 0 16 0,2-2-496 0,0-1-112 15,2-1 0-15,1 0-16 0,2-1-704 0,0 0-144 16,-1 0-32-16,-2 0 0 0,1 0-256 0,1-1-128 16,0 2 0-16,0 2 128 0,0 0-128 0,-1 1 160 15,-2 1-160-15,2 2 160 0,-1 2-160 0,0 2 0 16,-1 1 0-16,0 2-176 0,-1 2 176 0,0 3 0 16,-1 0 0-16,2 4 0 0,0 3 0 0,-1 0 0 15,1 0 0-15,-1 3 0 0,3 0 0 0,-1 2 0 16,1 0 0-16,0 1 0 0,2-1 0 0,0 1 0 0,0 1 0 0,0-1 0 15,1-1 0-15,1-2 0 0,-2 0 0 0,1-2 0 16,0 0 0-16,1-1 0 16,-2-3 0-16,-1-3 0 0,-1-2-320 0,1-2 0 15,-2 0 16-15,-2-1 0 16,0 1-1872-16,-1-3-368 0,-5-1-80 0,6-4-13312 0</inkml:trace>
  <inkml:trace contextRef="#ctx0" brushRef="#br0" timeOffset="-180552.245">14240 11335 16575 0,'0'0'1472'0,"0"0"-1168"15,-4-3-304-15,4 3 0 16,0 0 3856-16,0 0 720 0,0 0 144 0,0 0 16 16,0 0-2528-16,0 0-512 0,0 0-96 0,-1 7-32 0,1 1-816 0,0 2-176 15,0 1-16-15,-1 2-16 0,-1 3-176 0,-2 2-48 16,0 2 0-16,0-1 0 15,-2 2-128-15,-1 1-48 0,1 1 0 0,-2 2 0 0,0-1-144 0,1 1 0 16,-1 2 0-16,0-1 128 0,1 0-128 0,1 1 0 16,2-2 0-16,-1-1 0 15,2-2-992-15,2-1-176 0,1-2-48 0,1-4 0 16,1-3-2144-16,0-3-432 0,4-2-96 0</inkml:trace>
  <inkml:trace contextRef="#ctx0" brushRef="#br0" timeOffset="-180330.133">14500 11515 13823 0,'0'0'1216'0,"-4"4"-960"0,-2 0-256 0,1 0 0 16,0 2 4560-16,1 0 880 0,-1 3 160 0,1 1 32 16,1 0-3392-16,-1 2-672 0,2 1-144 0,0 1-16 15,-1 3-672-15,1 0-128 16,0 1-32-16,2 0 0 0,-1 1-448 0,1 1-128 15,1 0 0-15,2 1 0 0,-1-1 0 0,1 0 0 0,2-3 0 0,-1 0 0 16,1-3-1952-16,1-2-352 0,-1-2-80 0,1-3-13520 16</inkml:trace>
  <inkml:trace contextRef="#ctx0" brushRef="#br0" timeOffset="-180020.014">14610 11473 17503 0,'0'0'1552'0,"0"0"-1232"16,0 0-320-16,0 0 0 0,0 0 3008 0,0 0 560 15,0 0 96-15,0 0 32 0,0 0-1456 0,0 0-304 16,0 0-48-16,0 0-16 0,0 0-832 0,11 3-160 16,-2 2-48-16,1-4 0 0,1-1-496 0,1-1-96 0,0 0-32 0,3 0 0 15,2 0-208-15,-3-2 0 16,0 0 0-16,3 1 0 16,-1 0-512-16,-2-2-208 0,-3 0-48 0,1 2 0 15,0 0-1856-15,-1-1-384 0,-2 0-80 0</inkml:trace>
  <inkml:trace contextRef="#ctx0" brushRef="#br0" timeOffset="-179836.098">14658 11628 1839 0,'0'0'160'16,"-6"5"-160"-16,6-5 0 0,0 0 0 0,0 0 6720 0,0 0 1296 15,0 0 272-15,8 4 48 0,0-1-6288 0,3-3-1280 16,3-1-240-16,1-1-48 0,3-1-288 0,2-2-64 15,2-1-128-15,-1-1 192 0,-2-1-368 0,2 0-80 16,0-3 0-16,-1 0-9664 16,-2 1-1920-16</inkml:trace>
  <inkml:trace contextRef="#ctx0" brushRef="#br0" timeOffset="-179635.955">15061 11417 32303 0,'0'0'1424'0,"0"0"304"0,-3 10-1376 0,1-1-352 16,0 0 0-16,2 2 0 0,0 1 1200 0,3 1 160 15,-1 0 48-15,1 1 0 0,-1 2-576 0,2 1-96 0,0 2-32 0,0 1 0 16,2 0-528-16,-2 1-176 16,0-1 0-16,0 1 0 15,0 0-848-15,-1-8-288 0,0 0-48 0,-2-1-15408 0</inkml:trace>
  <inkml:trace contextRef="#ctx0" brushRef="#br0" timeOffset="-178855.201">14573 11120 9215 0,'0'0'816'0,"0"0"-656"0,0 0-160 0,0 0 0 0,0 0 3872 0,0 0 736 15,0 0 160-15,0 0 32 0,0 9-2160 0,0-9-416 16,0 0-96-16,0 0-16 0,0 0-592 0,0 0-128 15,0 0-32-15,0 0 0 0,0 0-528 0,0 0-128 16,-3-8 0-16,3 0-16 0,0 1-256 0,0-2-48 16,0 0-16-16,0-1 0 0,0-1-128 0,0 0-32 15,0-2 0-15,0-1 0 0,-1-2-48 0,0 0-16 16,0-3 0-16,0 0 0 0,0 0-144 0,1-3 128 16,-1-3-128-16,1 2 128 0,-1 1-128 0,1 0 0 15,0 1 0-15,1 1 0 0,-1 0 0 0,1 1 0 16,0 1 128-16,0 3-128 0,-2 1 0 0,1 2 0 15,0 0 0-15,0 2 128 0,0 2 0 0,0 8 0 16,0-7 0-16,0 7 0 0,-1-6 48 0,1 6 0 16,0 0 0-16,0 0 0 0,0 0-16 0,0 0 0 0,0 0 0 0,0 0 0 15,0 0-160-15,0 0 0 16,0 0 0-16,-1 10 0 0,2 1 0 0,-1-1 0 16,0-10 0-16,1 11 0 0,-1-11 0 0,2 9 0 0,-2-9 0 0,1 10 0 15,-1-10-256-15,0 0 32 0,0 0 0 0,4 9 0 31,-4-9-1536-31,0 0-304 0,5 7-64 0,-5-7-10000 0,0 0-2000 0</inkml:trace>
  <inkml:trace contextRef="#ctx0" brushRef="#br0" timeOffset="-178236.887">14360 10833 14735 0,'0'0'640'0,"0"0"160"0,0 0-640 0,0 0-160 0,0 0 0 0,0 0 0 0,0 0 1792 0,0 0 336 0,-4 7 64 0,4-7 16 16,0 0-192-16,-3 7-32 0,3-7-16 0,0 0 0 15,0 0-352-15,0 0-64 0,0 0-16 0,0 0 0 16,0 0-208-16,0 0-48 0,0 0-16 0,8-2 0 15,-8 2-240-15,8-4-32 0,-2-3-16 0,0 0 0 16,1 0-464-16,-1-1-80 0,0-1-32 0,-1 0 0 16,1 0-208-16,1 0-64 0,-2 0 0 0,1-1 0 15,-1-1-128-15,2 1 0 0,-1 0 144 0,0 1-144 16,-2 1 0-16,1-2 128 0,-1-1-128 0,1 1 0 0,0 1 0 0,-1 0 0 16,1 2 0-16,-1 0 0 0,-1 0 0 15,-3 7 128-15,6-6-128 0,-6 6 0 0,8-6 160 0,-8 6-32 16,5-5-128-16,-5 5 192 0,0 0 32 0,0 0 0 15,9-4 0-15,-9 4 0 0,0 0-80 0,10 3-16 16,-1-1 0-16,-9-2 0 0,8 6-128 0,0 3 160 16,-1 1-160-16,0 0 160 15,1 1-160-15,0 0 0 0,-2-1 144 0,2 0-144 0,0-1 0 0,1-2 0 16,0 1 0-16,2-1 128 0,-2-1-128 0,1 0 0 16,1-2 0-16,1-1 0 0,-1 0 0 0,2-1 0 15,0 0 0-15,-1 0-128 16,0 0-1152-16,3 2-240 0,-1-2-32 0,-3 0-11632 15,0 0-2336-15</inkml:trace>
  <inkml:trace contextRef="#ctx0" brushRef="#br1" timeOffset="-156188.982">19892 10506 34095 0,'-2'-9'3024'0,"2"-2"-2416"0,1-1-480 0,2-1-128 0,0 0 1008 0,-1 2 176 16,0 0 32-16,0 2 16 0,-1 1 240 0,2 3 64 15,-2-1 0-15,0 3 0 0,-1 3-784 0,0 0-160 16,0 0-16-16,0 0-16 0,-4 17-224 0,2 5-32 16,-3 2-16-16,-2 6 0 0,1 1-96 0,-3 6 0 15,1 0-16-15,-1 4 0 0,0 5-176 0,2 5 0 16,-2 3 144-16,2 3-144 0,2 5 0 0,0 1 0 16,3 0 0-16,0-2 0 0,2 0 0 0,2-6 0 15,2-4 0-15,4-6 0 0,-1-4 0 0,4-6 0 16,3-7 0-16,3-5 0 0,1-5 0 0,3-6 0 15,6-4 0-15,4-6 0 0,2-4 0 0,4-7 0 16,3-9 0-16,1-6 0 0,-1-7 0 0,-2-4 0 16,-3-3 0-16,-4-4 0 0,-1-3 0 0,-3 0 128 15,-8 1-128-15,-2 0 128 0,-4 1 16 0,-5 0 16 16,-4-1 0-16,-3 1 0 0,-3 1-160 0,-2 0 128 0,-3-1-128 0,-4 3 128 16,-3 2-128-16,-3 4 160 0,-1 3-160 0,-1 3 160 15,-1 1-160-15,-2 5 0 0,-4 4 0 0,-1 2 128 16,1 3-128-16,-1 3 160 0,0 2-160 0,-1 5 160 15,3 3-160-15,2 1 0 0,1 4 0 0,1 2 0 16,2 3-224-16,3 1-80 0,1 1-16 0,2 2 0 16,4 2-1536-16,0 2-320 0,0 0-64 0,2 2-10752 15,3 0-2160-15</inkml:trace>
  <inkml:trace contextRef="#ctx0" brushRef="#br1" timeOffset="-155972.008">19817 10944 6447 0,'-9'0'576'16,"-2"-1"-576"-16,-2 0 0 0,1 0 0 0,1-1 8272 0,1-1 1552 0,1 1 304 0,9 2 64 0,-8-2-6656 0,8 2-1328 15,0 0-272-15,0 0-48 0,0 0-1104 0,0 0-208 16,10-6-64-16,3 2 0 0,3 1-384 0,3 1-128 16,2-3 0-16,3 3 0 0,5-1 0 0,1-1 0 15,0 1 0-15,6 2 0 0,0 1 0 0,5 0 0 16,0-1-144-16,1 2 144 15,2-1-1424-15,-3 1-208 0,-4-1-32 0,1 0-12608 16,-1 0-2496-16</inkml:trace>
  <inkml:trace contextRef="#ctx0" brushRef="#br1" timeOffset="-155745.462">20808 10737 43359 0,'-16'-5'1920'0,"7"1"400"0,2 2-1856 0,7 2-464 0,0 0 0 0,0 0 0 16,0 0 816-16,0 0 64 0,0 0 16 0,0 0 0 16,6-3-368-16,5 1-64 0,4 1-16 0,0 0 0 15,-1-1-448-15,4 2 0 0,2 0 0 0,2 0 0 16,0 0 0-16,2-1 0 0,2 0 0 0,2 0 0 16,-1 1-224-16,-1-2-32 0,-3-1-16 0,1 0 0 15,1 1-1408-15,-4 1-288 0,-2 0-48 0,-1 0-16 16,-2 1-1504-1,-3 2-304-15</inkml:trace>
  <inkml:trace contextRef="#ctx0" brushRef="#br1" timeOffset="-155566.22">20936 10903 37551 0,'-25'5'1664'0,"11"-1"336"0,-2 1-1600 0,2 0-400 16,3-1 0-16,4 1 0 0,7-5 1792 0,0 0 256 15,0 0 64-15,0 0 16 0,0 0-1008 0,0 0-208 16,10 1-32-16,5-1-16 0,1-2-512 0,3 0-96 15,3-3-32-15,4 0 0 0,2-1-224 0,1 0 0 0,2-1 128 0,1 0-128 16,1 0-192-16,0-2-64 16,-2-1-32-16,0 0 0 15,-1 0-2128-15,3 0-416 0,0 1-96 0</inkml:trace>
  <inkml:trace contextRef="#ctx0" brushRef="#br1" timeOffset="-155104.424">21697 10117 17503 0,'-6'-22'1552'0,"1"1"-1232"0,3 0-320 0,-1 1 0 15,2 0 5296-15,1 3 992 0,1 0 208 0,2 3 32 16,-2 3-3728-16,2 3-752 0,-3 8-160 16,0 0-32-16,0 0-864 0,0 0-176 0,0 0-48 0,7 9 0 0,0 2-400 0,-2 5-96 15,-1 2-16-15,0 6 0 0,-1 6-112 0,1 4-16 16,-2 3-128-16,-1 4 192 0,1 7-192 0,-2 7 0 15,0 6 128-15,-1 5-128 0,0 5 0 0,1 3 0 16,0 3 0-16,1 3 0 0,0 1 0 0,4-1 0 16,-1-4 0-16,1-4 0 0,1-7 0 0,-1-4 0 15,0-4 0-15,0-5-160 0,2-5 160 0,0-3 0 16,-1-3 0-16,-1-7-128 0,-1-5 128 0,-1-5 0 16,-1-3 0-16,0-5 0 0,-4 0 0 0,1-4 0 15,0-3 128-15,-2 0-128 0,-1-3 128 0,-1 1-128 16,5-7 160-16,-5 5-160 0,-1-1 160 0,6-4-160 15,0 0 160-15,-5 5-160 0,-2-2 144 0,7-3-144 16,-4 7 128-16,4-7-128 0,-4 5 128 0,4-5-128 16,0 7 0-16,1 0 128 0,-1-7-128 0,6 10 0 15,-1-3 0-15,4 0 0 0,3-3 0 0,3 1 0 16,1-1 0-16,3 0 0 0,2-1 0 0,4-1 0 16,0-2 0-16,5 1 0 0,0-1 0 0,3-1 0 15,1 1 0-15,1-2 0 0,-2-1 0 0,1 1-176 0,0-2 48 0,1-1 0 31,3 2-1136-31,-2 0-208 0,-2 0-64 0,0-1 0 0,-2 1-2192 0,-3-1-448 0</inkml:trace>
  <inkml:trace contextRef="#ctx0" brushRef="#br1" timeOffset="-154688.107">21635 10068 20271 0,'-10'-2'896'0,"10"2"192"0,0 0-880 0,-7-2-208 0,7 2 0 0,0 0 0 0,0 0 3840 0,0 0 736 16,0 0 144-16,0-8 16 0,0 8-1984 0,7-8-384 16,1 0-96-16,1 1-16 0,1 1-976 0,2-1-192 0,2-1-32 0,2 1-16 15,3-2-416-15,0 1-96 0,-2 0-16 0,5 0 0 16,1 0-336-16,3 0-176 15,0 2 160-15,0 0-160 0,2 1 0 0,0 0 0 0,1 2 0 0,0 1 0 32,-1 1-1072-32,-1 0-208 0,-2 1-32 0,-1 1-16 15,-1 0-2832-15,0-1-576 0</inkml:trace>
  <inkml:trace contextRef="#ctx0" brushRef="#br1" timeOffset="-154171.087">22378 10001 10127 0,'0'0'448'0,"0"0"96"0,0 0-544 0,0 0 0 16,0 0 0-16,0 0 0 0,0 0 7104 0,0 0 1328 16,0 0 256-16,0 0 48 0,0 0-5712 0,7 8-1136 15,-7-8-224-15,3 12-64 0,-1 1-1024 0,0 3-224 16,-4 0-32-16,0 2-16 0,-1 2-80 0,2 1-16 15,-2 1 0-15,0-2 0 0,0 1-208 0,1 0 128 0,0 0-128 0,1-1 0 16,-1-1 0-16,2-2 128 16,2-1-128-16,3-2 0 0,-2-4 0 0,2-1 0 15,-1-2 0-15,3-1 0 0,2-4 0 0,0-2 0 0,1-1 0 16,1-3 0-16,3-3 0 0,-2-1-192 16,0-2 48-16,0 2 0 0,-1-2-48 0,1 0 0 15,-2 0 0-15,-1 1 0 0,-3 2 192 0,-6 7-160 0,5-7 160 0,-5 7-160 16,0 0 160-16,0 0 0 0,0 0 0 0,0 0 0 15,0 0 0-15,0 0 0 0,0 0 0 0,-4 10-128 16,3 1 128-16,0 0 0 0,0 1 0 0,2 0-128 16,1 1 128-16,2 0 0 0,0 0 0 0,2-2-128 15,0-2 128-15,1-1 0 0,0-1 0 0,3-2 0 16,-1-2 0-16,1 0 0 0,0-3 0 0,2-2 0 16,1-1-192-16,0-1 64 0,0-3 0 0,0-2 0 0,1-2 128 0,-1-2-128 15,-1-1 128-15,-1 0-128 0,-1-1 128 0,-1 1 0 16,-1-1 0-16,-2-1 0 0,-1 0 0 0,-3-1-208 15,-2 2 80-15,0 0 128 0,-2 1-256 0,0 2 64 16,-4 0 0-16,2 1 16 16,0 1-224-16,-2 0-48 15,0 2-16-15,2 4 0 0,4 4-1568 0,0 0-304 0,-6-1-64 0,6 1-9248 16,0 0-1840-16</inkml:trace>
  <inkml:trace contextRef="#ctx0" brushRef="#br1" timeOffset="-153966.586">22990 10224 23039 0,'0'0'2048'0,"-6"-6"-1648"0,6 6-400 0,0 0 0 0,0 0 3824 0,0 0 672 16,0 0 144-16,0 0 32 0,0 0-2448 0,0 0-496 0,-4 8-80 0,2 3-32 15,1 2-992-15,1 3-208 16,0 2-32-16,0 3-16 0,0 1-368 0,-1 2 0 0,-2 4 0 0,3 1 0 31,-3 2-896-31,1 3-208 0,-2 4-48 0,-3 0-12064 0,-2 2-2416 0</inkml:trace>
  <inkml:trace contextRef="#ctx0" brushRef="#br1" timeOffset="-153403.634">22527 10983 36799 0,'0'0'1632'0,"0"0"336"0,-2-7-1584 0,2 7-384 15,-1-8 0-15,1 8 0 0,0 0 1872 0,3-6 304 16,-3 6 48-16,0 0 16 0,0 0-736 0,0 0-144 15,9 1-16-15,-9-1-16 0,10 5-592 0,-4 4-112 16,0 0-32-16,-2 2 0 0,0 1-336 0,0 1-80 16,-1 1-16-16,1 2 0 0,-1-1-160 0,-1 2 0 0,0-1 0 0,0 2 0 15,-1-1 0-15,2 1 0 16,-1 0 0-16,1-3 0 0,0-2 0 0,1-2 0 16,-1-2 0-16,-3-9 0 0,0 0-256 0,7 6 80 15,-7-6 16-15,8 3 0 0,-8-3-128 0,10-1-32 0,0-3 0 0,0-1 0 16,0-3-32-16,-2 2-16 15,-2 0 0-15,-6 6 0 0,0 0 112 0,6-4 0 16,-6 4 16-16,0 0 0 0,0 0 112 0,0 0 128 16,0 0-208-16,0 0 80 0,2 10 0 0,-2 1 0 0,-1 0 0 0,0 1 0 15,1 1 128-15,2 0 0 0,0 0 0 0,3-1-128 16,0-1 128-16,1 0 0 0,1-2 0 0,2-1 0 16,1-1 0-16,1-3 0 0,0-2 0 0,1-2 0 15,0-2 0-15,0-2 0 0,1-3 0 0,1-2 0 16,-2-3 0-16,0 0-128 0,0-1 128 0,-2-2 0 0,0 0 0 0,-4 0 0 15,-1-2 0-15,-3 2-128 0,0-1 128 0,-2 2 0 16,-1-1 0-16,-1 0 0 0,-1 1-128 0,-3 3 128 16,2 0-128-16,-2 0 128 0,0 0-320 15,0 2 32-15,2 3 0 0,-1 0 0 16,1 1-1280-16,4 5-256 0,0 0-48 0,0 0-16 16,0 0-2112-16,0 0-416 0</inkml:trace>
  <inkml:trace contextRef="#ctx0" brushRef="#br1" timeOffset="-153003.636">23059 11137 15663 0,'0'0'688'0,"-5"-7"144"0,-1 0-656 0,2 2-176 0,4 5 0 0,0 0 0 0,0 0 5808 0,0 0 1120 16,0 0 240-16,0 0 32 0,0 0-4768 0,0 0-944 0,6-7-192 0,1 3-32 15,-7 4-704-15,11-2-144 0,0 1-32 0,1 1 0 16,1 1-16-16,1 1-16 16,-2-1 0-16,1 2 0 0,1 1-96 0,0-1-32 0,0 1 0 0,-2 2 0 15,-1-1-224-15,-1 1 144 0,-4-1-144 0,0 3 128 16,-3 1-128-16,0 1 0 0,-3 0 0 0,-4 2 128 16,-2 1 32-16,-1 1 0 0,-3 2 0 0,-2-1 0 15,-3 1-160-15,2 1 160 0,-1-2-160 0,1 1 160 16,-3-1-160-16,3-1 160 0,2-1-160 0,0-2 160 15,3 0-160-15,3-2 0 0,-1 0 0 0,3-2 128 16,3-7-128-16,0 0 0 0,0 0 0 0,0 0 0 0,5 9 0 0,-5-9 128 16,9 2-128-16,2-2 0 0,3-2 0 0,-2-2 0 15,3-1 128-15,3-3-128 0,0-1 0 0,2 2-192 16,0-1 32-16,1 0 16 16,0 1-816-16,1-1-176 0,0 0-16 0,-1 0-16 15,-1 1-1584-15,-2-1-304 0,1-1-64 0</inkml:trace>
  <inkml:trace contextRef="#ctx0" brushRef="#br1" timeOffset="-152220.106">23368 10040 24879 0,'0'0'2208'0,"0"0"-1760"0,0 0-448 0,0 0 0 0,4-8 2208 0,-4 8 352 0,5-5 80 0,2 0 16 15,3 3-352-15,-2 0-64 0,2 0 0 0,0 1-16 0,0-1-912 0,1 1-176 16,0 0-48-16,1 1 0 0,0-1-400 0,2 1-96 16,0-1-16-16,2 1 0 0,2-1-320 0,-2 0-80 15,0 0-16-15,0 0 0 0,2 0-160 0,0-2 128 16,0 1-128-16,0 0 128 0,-2 0-128 0,1-2 0 15,-3 0 0-15,0 0 0 0,-1-2 176 0,-2 2-48 16,-3-1-128-16,0 1 192 0,-1 1 128 0,-7 3 32 16,6-5 0-16,-6 5 0 0,0 0 32 0,8-2 0 15,-8 2 0-15,0 0 0 0,8 0-192 0,-8 0-16 16,0 0-16-16,6 7 0 0,2 0-160 0,-1 3 160 16,-2 1-160-16,1 4 160 0,-2 0-160 0,0 5 160 15,2 3-160-15,-1 3 160 0,0 3-160 0,0 5 0 16,2 4 144-16,1 4-144 0,-3 4 0 0,2 4 144 15,-1 3-144-15,1 1 0 0,-1 2 0 0,1-2 0 16,1-4 0-16,-4-12 0 0,1-1 128 0,-1 2-128 16,4 1 0-16,-4-1 0 0,2-1 0 0,-1 0 160 15,-1-2-160-15,1-2 128 0,-1-1-128 0,2-2 0 16,-2-1 144-16,-1-1-144 0,0-1 0 0,-1-2 144 0,-1-1-144 0,-1 1 0 16,-1-4 128-16,-1-1-128 0,-2 0 0 0,0-2 0 15,-2-1 160-15,0 0-160 0,-2-2 128 0,2-2-128 16,-4 0 128-16,-6 3-128 0,1-1 0 0,-1-3 128 15,0-1-128-15,-1-1 0 0,0-2 144 0,-1-1-144 16,0 1 0-16,0-1 144 0,1-1-144 0,3-2 0 16,-1 1 288-16,3-2-48 0,1-1-16 0,2-1 0 15,1 0-224-15,8-2 0 0,-8 0 0 0,8 0 0 16,-6-2 144-16,6 2-16 0,-6-1 0 0,6 1 0 0,0 0-128 0,0 0 0 16,0 0 0-16,-5-1 0 0,5 1 0 0,0 0-176 15,-6 0 48-15,6 0 0 16,-5 2-800-1,5-2-160-15,-8 5-16 0,3 0-16 0,-1 2-1584 0,1-2-320 0,-1 1-64 0</inkml:trace>
  <inkml:trace contextRef="#ctx0" brushRef="#br1" timeOffset="-149632.026">2124 13756 911 0,'0'0'0'0,"-9"1"0"0,1-1 0 0,8 0 0 0,0 0 8640 0,0 0 1664 0,0 0 320 0,0 0 64 0,0 0-7808 0,0 0-1568 0,0 0-304 0,7-5-64 0,2 2-192 0,4 0-48 0,3-1 0 0,3 2 0 16,2-1-352-16,2 1-80 0,2 0-16 0,3-1 0 16,1 1-256-16,0 0 160 0,1 1-160 0,4-2 128 15,2-2-128-15,1 0 0 0,-3-1 0 0,0 1 0 16,0-2 0-16,2 0 128 0,2 0-128 0,0-1 0 16,2 0-160-16,0 1-112 0,0-2-32 0,0 1 0 15,-5 3-2192-15,-3-1-432 0,-5 2-80 0,-6-1-14208 16</inkml:trace>
  <inkml:trace contextRef="#ctx0" brushRef="#br1" timeOffset="-149200.114">2724 13661 33167 0,'-17'3'1472'0,"8"1"304"0,0 0-1424 0,3 2-352 15,6-6 0-15,0 0 0 0,-6 6 2448 0,6-6 432 16,-2 9 64-16,2-9 32 0,4 10-1728 0,3-1-352 15,3 1-64-15,0-1 0 0,1 1-592 0,1 2-112 16,1 2-128-16,0 1 176 0,2 2-176 0,-3 0 0 16,-2 2 0-16,2 3 0 0,2-1 0 0,-2 0 0 15,-2 1 0-15,-2 1 0 16,-2 2-528-16,-1 1-96 0,-2 1-16 0,1-1 0 16,-6 1-1440-16,0-2-288 0,-2-1-64 0,-4-2-16 15,-3-3 1312-15,-2-2 272 0,-2-2 48 0,1-3 16 0,-1-2 416 0,-1-3 96 0,-1-1 16 0,-3-3 0 16,-1-1 800-16,-1-2 176 15,-1-2 16-15,0 1 16 0,0 0 784 0,2-1 144 0,1 0 48 0,1 2 0 16,2-1 0-16,0 1 0 0,1 0 0 0,0 1 0 16,5 0-528-16,5 0-96 0,1 0-32 0,5-1 0 15,0 0-432-15,0 0-96 0,0 0-16 0,0 0 0 16,0 0-320-16,0 0-192 0,5 5 192 0,3 0-192 16,5-3 0-16,0-1 0 0,2-2 0 0,4 0 0 15,2-1 0-15,1-2 0 0,0-1 0 0,3-1 0 16,1 0 128-16,4-1-128 0,0 1 0 0,3-1 0 0,1 0 0 0,1 2 0 15,-2-2 0-15,-1 2 0 16,-2-2-912-16,-1 1-192 0,-1-1-48 0,-4 2 0 16,-2 0-1904-16,-2 1-384 0,-1-1-80 0</inkml:trace>
  <inkml:trace contextRef="#ctx0" brushRef="#br1" timeOffset="-148930.452">3247 13669 18431 0,'-7'-19'816'0,"4"8"160"0,1-2-784 0,1 0-192 0,1-2 0 0,1 3 0 0,-1 0 5296 0,0 2 1008 16,-1 1 208-16,1 9 32 0,0 0-3808 0,0 0-768 0,0 0-160 0,0 0-16 15,0 0-1008-15,0 0-192 16,0 9-32-16,0 6-16 0,-1 4-352 0,0 6-192 0,-2 2 192 0,2 4-192 15,1 2 0-15,-1 3 0 0,1 2 0 0,0 1 0 16,1 3 0-16,3 1 0 16,0 2 0-16,0 1 0 15,1 0-1440-15,0-1-192 0,0-3-32 0,1-4-16 16,2-4-2000-16,0-6-400 0,-2-6-80 0</inkml:trace>
  <inkml:trace contextRef="#ctx0" brushRef="#br1" timeOffset="-148742.44">3107 13970 25791 0,'-13'-9'2304'0,"5"4"-1856"0,1-1-448 0,1 2 0 0,1 0 3200 0,-3-2 560 16,8 6 96-16,0 0 32 0,0 0-1936 0,0 0-384 15,0 0-80-15,0 0-16 0,0 0-880 0,9-2-176 16,0 1-32-16,3 1-16 16,3-1-368-16,5 0 0 0,2-1 0 0,4 0 128 0,4-2-128 0,2-1 0 15,3 0 0-15,4-2 0 16,-1-1-928-16,1-1-160 0,-1 0-16 0,-2-1-18416 0</inkml:trace>
  <inkml:trace contextRef="#ctx0" brushRef="#br1" timeOffset="-148132.78">4816 13837 34143 0,'0'0'1520'0,"-4"-8"304"0,0 0-1456 0,1-1-368 0,-1 0 0 0,0 1 0 0,-2 1 1840 0,1 1 288 0,-2 1 64 0,0 0 16 0,-3 2-672 0,1 1-144 15,-1-1-32-15,1 2 0 0,1 2-720 0,0 2-160 16,-2 0-32-16,-1 1 0 0,-2 2-224 0,-1 2-48 15,1 1-16-15,1 2 0 0,-1 0-160 0,1 3 0 16,0-1 0-16,2 2 0 0,0 2 0 0,2-1 0 16,2 1 0-16,1-1 0 0,0 0 0 0,1-3 0 15,3 0 0-15,2-1 0 0,-1-1-144 0,3-1 144 16,-3-10 0-16,5 11 0 0,2-2 0 0,-1 0-128 16,-6-9 128-16,11 10 0 0,2-3 0 0,-4-2-128 15,1-2 128-15,4 5 0 0,4-1 0 0,-1 1 0 16,-3-1 0-16,-1-1 0 0,-1 0 0 0,-1 0 0 15,-1 3 0-15,0 0 0 0,0 0 0 0,-1 0 0 0,-4-1 0 0,0 3 0 16,-2 0 0-16,-3 0 0 0,-1 0 0 0,-3 3 0 16,0-1 0-16,-1 0 0 0,-3 0 0 0,-1-1 0 15,0 1 0-15,2 0 0 16,-1-1-144-16,-1-1 144 16,-2-1-1056-16,1-1-112 0,-1 0-32 0,2-2 0 15,3-2-1392-15,6-5-288 0,-5 8-48 0,5-8-13776 0</inkml:trace>
  <inkml:trace contextRef="#ctx0" brushRef="#br1" timeOffset="-147733.197">4981 13960 17503 0,'0'0'768'0,"2"-7"176"0,-2-1-752 0,0 8-192 16,-1-10 0-16,1 2 0 0,0 8 5152 0,0 0 992 15,0 0 208-15,0 0 48 0,0 0-3888 0,0 0-768 16,0 0-144-16,0 0-48 0,0 0-912 0,2 11-192 15,-1 2-48-15,-1 2 0 0,0 0-160 0,0 3-48 16,0-1 0-16,0 2 0 0,1 1-192 0,0 0 128 16,-1-1-128-16,2 0 0 0,1 0 0 0,-1-3 0 0,0-1 0 0,1-2 0 15,1 0 0-15,-1-3 0 16,-3-10 0-16,5 7 0 0,-5-7 0 0,9 3 0 16,0-4 0-16,-2-3 0 0,-2-2 0 0,2-3 0 15,-4-1 0-15,4-1 0 0,-1-1 0 0,1-1 0 0,0-1 0 0,-2-1 0 16,0 1 0-16,0 0-128 0,-2-1 128 0,0 3-160 15,1 2 160-15,-2 2-160 16,-1 0 160-16,-1 8-160 0,0 0 160 0,0 0 0 0,0 0 0 0,0 0 0 16,0 0 0-16,0 0 0 0,0 0 0 0,0 11-128 15,2 2 128-15,1 1 0 0,1 1 0 0,1-1-128 16,1 1 128-16,1 1 0 0,0-1 0 16,3-2-128-16,2-1 128 0,2-1 0 0,1 0 0 0,0-3-128 15,3-2-80-15,-2-3-16 16,1-2 0-16,0-2 0 0,1-2-2080 0,1-3-432 15,-1-3-80-15,1-1-15008 0</inkml:trace>
  <inkml:trace contextRef="#ctx0" brushRef="#br1" timeOffset="-147463.123">5729 13598 22111 0,'-7'-22'1968'0,"4"7"-1584"15,-2-3-384-15,3-1 0 0,-1-1 3872 0,2 0 688 16,-3 0 144-16,1 3 32 0,-4-1-2112 0,2 1-400 15,-1 1-96-15,2 1-16 0,2 0-944 0,-3 4-192 16,2 4-32-16,-3-2-16 0,-4 1-480 0,0 4-112 16,-1 1-16-16,0 3 0 0,-2 3-160 0,-1 2-32 15,-1 3-128-15,0 6 192 0,-1 5-192 0,1 4 0 0,-2 3 0 0,1 5 0 16,1 4 0-16,2 6 0 16,1 4 0-16,2 2 0 0,0 4-160 0,4 3 160 15,0 4-128-15,3 1 128 16,2-2-448-16,3-2 0 0,2-5 0 0,0-17 0 15,0 0-1136-15,4 14-224 0,-2-7-48 0,2-8-16 16,0-5-896-16,0-7-176 0,-5-3-48 0,0-7-7920 16,-3-10-1584-16</inkml:trace>
  <inkml:trace contextRef="#ctx0" brushRef="#br1" timeOffset="-147293.289">5297 14035 911 0,'0'0'0'0,"-10"-3"0"0,-1-3 0 0,3 3 0 16,8 3 7392-16,0 0 1392 0,0 0 288 0,0 0 48 15,0 0-5968-15,0 0-1184 0,0 0-240 0,0 0-64 16,12 4-1072-16,4 0-208 0,5-2-64 0,1 0 0 16,1-3-320-16,4 0 0 0,2-2 0 0,4-2 128 15,3 0-128-15,2-3 0 0,4-3-128 0,1-2 128 16,-3-2-2528-16,-1-1-416 0,-3-1-96 16</inkml:trace>
  <inkml:trace contextRef="#ctx0" brushRef="#br1" timeOffset="-147048.952">6048 13649 5519 0,'-4'-22'240'0,"2"8"64"0,-2-2-304 0,0 0 0 16,2-4 0-16,0 1 0 0,-1 1 8192 0,-1 0 1600 16,0 0 304-16,1 3 64 0,0 1-6544 0,0 3-1312 15,0 1-256-15,-2 1-48 0,-1 1-864 0,0 3-176 16,1 0-48-16,-1 5 0 0,0 3-512 0,-2 3-96 16,-2 3-32-16,0 5 0 0,-1 4-272 0,-1 4 0 0,0 1 0 0,-1 6 0 15,0 4 0-15,2 3 0 16,-3 3 0-16,5 4 0 0,1 2 0 0,0 4 0 15,2 1 0-15,0 2-144 0,2 0-32 0,3 0 0 0,2-1 0 0,1-3 0 32,0-7-1232-32,2-1-240 0,3-3-48 0,0-5-16 15,-2-5-688-15,1-6-144 0,-2-3-16 0,0-7-9680 0,-4-11-1936 0</inkml:trace>
  <inkml:trace contextRef="#ctx0" brushRef="#br1" timeOffset="-146865.311">5716 14019 10127 0,'-12'-8'896'0,"4"5"-704"0,-3-2-192 0,0 2 0 0,1 1 6400 0,3 1 1232 16,7 1 256-16,0 0 48 0,0 0-4960 0,0 0-992 16,0 0-208-16,0 0-48 15,11 5-1024-15,2 1-192 0,3-3-64 0,1 0 0 16,2-1-320-16,3-1-128 0,2-1 0 0,3 0 0 16,-2-2 0-16,2-1 0 0,3-4 0 0,1 1 0 15,3-2-1472-15,0-1-384 0,1-1-64 0,-2 2-32 16,-2-1-2784-16,-5 0-576 0</inkml:trace>
  <inkml:trace contextRef="#ctx0" brushRef="#br1" timeOffset="-146698.808">6230 13871 11967 0,'0'0'528'0,"0"0"112"16,-3-9-512-16,3 9-128 0,-5-7 0 0,5 7 0 0,-7-5 7104 0,7 5 1376 15,0 0 288-15,0 0 48 0,0 0-5920 0,-8 5-1168 16,8-5-256-16,-4 10-32 0,0 1-688 0,3 2-144 16,0-1-32-16,1 2 0 0,1 2-128 0,1 1-48 0,2 3 0 0,0 2 0 15,-1 0-208-15,2 2-32 16,0 0-16-16,2 1 0 0,1-2-144 0,-1-1 0 15,1-3 0-15,1-1 0 16,1-3-784-16,-4 1-192 0,-1-2-48 0,-1-3 0 16,-4-11-2688-16,0 0-560 0</inkml:trace>
  <inkml:trace contextRef="#ctx0" brushRef="#br1" timeOffset="-146542.165">6282 13610 36863 0,'0'0'3264'0,"-7"-4"-2608"0,7 4-528 0,0 0-128 0,0 0 2304 0,0 0 416 16,0 0 96-16,0 0 0 0,0 0-1584 0,0 0-320 16,10 0-64-16,1 2-16 15,1 2-656-15,0 0-176 0,0 1 0 0,1 2 0 16,0 0-1376-16,1 1-304 16,-1 2-64-16</inkml:trace>
  <inkml:trace contextRef="#ctx0" brushRef="#br1" timeOffset="-145781.438">6628 13871 22111 0,'0'0'976'0,"0"0"208"0,0-10-944 0,3 1-240 0,0 1 0 0,-1 0 0 0,-2 8 4320 0,0-8 816 0,0 8 176 0,0-7 16 16,-2-2-2576-16,2 9-528 0,0 0-112 0,0 0 0 16,0 0-928-16,0 0-176 0,-6-2-48 0,6 2 0 15,-7 4-512-15,-1 4-128 0,-2 3 0 0,-1 4-16 16,-3 3-304-16,-2 3 0 0,4 2 128 0,0 4-128 15,-2 4 0-15,1 0 0 0,1 0 0 0,4-1 0 0,5 0 0 0,3-2 0 16,3-4 0-16,1-1-144 16,3-2-48-16,-1-3 0 0,5-2 0 0,5-5 0 15,1-3-432-15,4-4-80 16,2-3-32-16,1-5 0 0,-2-5-1696 16,3-3-320-16,0-4-80 0,-2 0-16544 0</inkml:trace>
  <inkml:trace contextRef="#ctx0" brushRef="#br1" timeOffset="-143763.64">6838 13988 19343 0,'0'0'1728'0,"0"0"-1392"0,0 0-336 0,0 0 0 0,0 0 3536 0,0 0 640 16,0 0 128-16,0 0 32 0,0 0-1584 0,0 0-320 15,-4 0-64-15,4 0-16 0,0 0-1072 0,0 0-192 16,0 0-64-16,0 0 0 0,0 0-272 0,0 0-64 16,12 4-16-16,-4-2 0 0,0-1-336 0,1 2-64 15,4-2-16-15,5 1 0 0,0-2-256 0,-5 0 0 0,-1-1 0 0,4 0 0 16,1-4 128-16,8-1-128 0,-3-1 0 0,-3 1 0 15,-1-2 0-15,-3 0 0 0,-2 0 0 0,1 2 0 16,-3-3 0-16,-3-1 0 0,0-1 0 0,-5 0 0 16,1-1 0-16,-2 0 0 0,-1 0 0 0,-1 0 0 15,-3 0 0-15,-2 0 0 0,0-1 0 0,-3 2 0 16,-1 2 0-16,-1 1 0 0,-1-1 0 0,1 2 0 0,-1 2 0 0,-1 3 0 16,-3 2 0-16,0 3 0 0,-1 1 0 0,2 3 0 15,0 3 0-15,-2 1 0 16,1 2 0-16,-1 3-176 0,2 0 176 0,0 4-160 15,-1 2 160-15,3 2-128 0,1-1 128 0,4 1-128 0,0 2 128 0,5-8-128 16,1 3 128-16,3 0-128 16,2-2 128-16,5 7-128 0,-1-3 128 0,2-9-128 15,3-3-160-15,3-2-32 0,4-2 0 0,13-1 0 16,1-5-992-16,-1-5-208 0,-2-2-32 0,0-4-16 16,0-2-1328-16,-2-3-272 0,2-1-48 0,-9 4-12528 15</inkml:trace>
  <inkml:trace contextRef="#ctx0" brushRef="#br1" timeOffset="-143380.122">7431 13874 40191 0,'-14'-4'1792'0,"6"1"352"0,2-2-1712 0,-2 0-432 0,0-1 0 0,3 1 0 0,2-1 1520 0,3 6 208 0,0 0 64 0,-4-6 0 16,1-1-576-16,3 7-128 0,0 0 0 0,0 0-16 15,0 0-640-15,-6-4-128 0,6 4-32 0,-7-1 0 16,0 3-80-16,-1 2-32 0,0 2 0 0,-1 0 0 16,0 2-160-16,-1 2 0 0,1 1 0 0,1 1 0 15,-1 0 0-15,1 0 0 16,1 0 0-16,2 0 0 0,-1-1 0 0,3-1 0 0,0 0 0 16,1-1 0-16,2 1 0 0,0-10 0 0,2 10-144 0,1-1 144 0,-3-9 0 15,5 8-160-15,-5-8 160 0,8 9-128 0,1-2 128 0,0-1 0 16,-1 0 0-16,0 1 0 0,0-1 0 0,-2 0 0 15,-1-1 0-15,3 5-128 16,0 0 128-16,-2-1 0 0,0 0 0 0,-2-1 0 0,0 2 0 0,0 0 0 16,-4 1 0-16,-1-1 0 0,-2-1 0 0,-1 1 0 15,0 0 0-15,-1-4 0 0,-1 2 0 0,-3 5 128 16,-3 0-128-16,3-4 0 0,-1 0 0 0,-5 4 0 16,0-2 0-16,1-1 0 15,0-1-1792-15,2 0-336 0,0-1-64 0,1-1-18544 16</inkml:trace>
  <inkml:trace contextRef="#ctx0" brushRef="#br1" timeOffset="-140794.638">8579 13234 35823 0,'-1'-10'1584'0,"1"3"336"0,0-2-1536 0,0 0-384 0,0 1 0 0,0 2 0 0,0-1 2000 0,0 3 336 16,0 4 64-16,0 0 16 0,0 0-816 0,0 0-176 0,0 0-16 0,0 0-16 15,4 5-800-15,-1 4-144 0,1 2-48 0,0 9 0 16,1 2-208-16,0 3-32 0,-2 4-16 0,0 3 0 15,0 4-144-15,-1-7 0 0,0 5 0 0,0 4 128 16,2 6-128-16,-1 2 0 0,-1 2 0 16,0 1 0-1,2 1-1056-15,0 22-192 0,-1-9-32 0,2-8-16 0,-1-6-1280 0,-1-3-256 0,2-7-48 0,-3-5-9280 16,0-5-1840-16</inkml:trace>
  <inkml:trace contextRef="#ctx0" brushRef="#br1" timeOffset="-140361.782">8552 13835 911 0,'-14'-20'0'0,"3"7"0"16,-3-1 0-16,0-1 0 0,2 3 8160 0,1 1 1552 16,-1 2 304-16,3 2 64 0,2 0-6160 0,7 7-1232 15,0 0-240-15,0 0-48 0,0 0-1072 0,0 0-224 16,0 0-32-16,0 0-16 0,0 0-752 0,0 0-160 16,7-2-16-16,7 1-128 0,0 0 0 0,-2 0 0 15,2-2 0-15,12 0 0 0,0 0 0 0,2-3 0 16,-1-1 0-16,2-2-144 0,-1-1 144 0,-7 2 0 0,2-1 0 0,11-5 0 15,-2-1-208-15,-5 1 32 16,-4 3 16-16,-5 2 0 0,-2 0-16 0,-3 2 0 16,-4 2 0-16,-3 0 0 0,-6 5 176 0,0 0 0 0,0 0 0 0,0 0 0 15,0 0 0-15,2 10 0 16,-2 1 0-16,-3 5 128 0,-1 2 0 0,2-2 0 16,-2 2 0-16,0 11 0 0,0-3-128 0,3 1 0 0,-1-2 0 0,1-1 128 15,1 0-128-15,3 0 0 16,1-5 0-16,-1 0-128 0,2-2 128 0,1-2 0 0,3-3 0 0,1-2 0 15,0-3 0-15,3-5-128 0,1-3 128 0,3-3 0 16,0 0 0-16,-6-2 0 0,3-2 0 0,4-8 0 16,-1 0 0-16,-2-3 0 0,0 0 160 0,-3 1-160 0,-4-2 192 0,-2 0-64 15,-2 0-128-15,-1 2 192 0,-5-1-192 0,-1 1 176 16,-2 1-176-16,-2-1 160 0,-2 2-160 0,-2 0-144 16,0 1 144-16,0 4-208 15,-2 1-240-15,2 2-32 0,1 3-16 16,-1 0 0-16,1 2-2512 0,1 1-512 0,1-2-112 0</inkml:trace>
  <inkml:trace contextRef="#ctx0" brushRef="#br1" timeOffset="-139726.755">10272 13680 8287 0,'1'-13'736'0,"0"3"-592"0,-1-1-144 0,0-1 0 0,-1-4 6000 0,2 4 1168 0,0 0 224 0,0 2 48 0,-2 0-4080 0,0 2-816 16,0 1-176-16,1 7-16 0,0 0-816 0,-6-6-144 15,1 3-48-15,-2 2 0 0,-2 1-672 0,2 3-144 16,-2 2-16-16,0 0-16 0,0 2-320 0,-1 3-176 16,0 2 192-16,0 2-192 0,2 1 0 0,-3 2 0 15,0 0 0-15,2 1 0 0,-1 0 0 0,1-1 0 16,1-1 0-16,4-5 0 0,1 0 0 0,-2 5 0 16,2-2 0-16,2-1 0 0,2-5 0 0,-1-8 0 15,2 6 0-15,-2-6-144 0,8 5 144 0,1-2-128 16,1-3 128-16,0-2-128 0,-1 1 128 0,2 0-128 15,0-1 128-15,0 0-128 0,-1 2 128 0,2-1 0 16,-2 0 0-16,2 1-128 0,-2 1 128 0,-1 2 0 16,-9-3 0-16,8 7 0 0,-2-1 0 0,-1 4 0 0,-3-1 0 0,-1 2 0 15,-1 0 0-15,-1 1 0 16,-1 0 0-16,-1 1 128 0,-2 1-128 0,0-1 128 0,-3-1-128 0,0 1 128 16,-1 0-128-16,1 0 0 0,-2 1 0 0,1-2 128 15,0-2-128-15,1-2-160 0,1 0 160 0,1-1-208 31,1-3-1120-31,5-4-208 0,-7 1-64 0,7-1 0 16,0 0-2112-16,0 0-448 0</inkml:trace>
  <inkml:trace contextRef="#ctx0" brushRef="#br1" timeOffset="-138526.836">10536 13312 26719 0,'0'0'1184'0,"-2"-8"240"0,-3-2-1136 0,1 4-288 0,4 6 0 0,0 0 0 0,0 0 4208 0,0 0 784 0,0 0 144 0,0 0 48 0,0 0-3184 0,0 0-624 16,2 9-128-16,-2 3-32 0,0 5-768 0,0 0-144 15,-2 3-48-15,-1 3 0 0,0 2-80 0,0 4-32 16,-2 2 0-16,0 2 0 0,-2 0-144 0,1 3 160 16,0 0-160-16,0 1 160 0,2-2-160 0,1-1 0 15,2-3 0-15,-1-3 0 0,1-5 0 0,1-3 0 16,1-3 128-16,1-4-128 0,1-4 0 0,-3-9 0 15,7 4 0-15,0-2 0 0,2-4 0 0,0-2 0 16,1-4-176-16,1-1 176 0,2-2 0 0,1-3 0 16,1-4 0-16,0 1-128 0,1-2 128 0,-3-1 0 0,0-1 0 0,-1 3 0 15,0-3 0-15,0 1 0 16,-1-1 0-16,-1 2 0 0,-2 3 0 0,-2-1 0 16,-3 2 0-16,0 1 0 0,0 2 0 0,-1 2 128 0,-2 2-128 0,0 8 0 15,0 0 0-15,0 0 144 16,0 0-144-16,0 0 0 0,0 0 192 0,-3 10-192 0,-1 2 192 15,0 1-192-15,-1 3 128 0,2 1-128 0,-1 3 0 0,2 1 0 16,-1 1 0-16,1 1 0 0,2 0 0 0,0-6 0 16,-1 1 0-16,1 9 0 0,1-5 0 0,1-4 0 15,0-1 0-15,2-3 0 0,3-3 0 0,-1-2 0 16,-6-9 0-16,8 7 0 0,1-3 0 0,0-4 0 0,0-2 0 0,1-4 0 16,1-3 0-16,1 0 0 0,2-2 0 0,0-3 160 15,-2-2-160-15,1-1 128 0,-1 1-128 0,-2-1 0 16,-1-1 144-16,0 1-144 0,0 1 0 0,-2 0 128 15,-2 2-128-15,0 1 0 0,-2 1 0 0,-2 1 144 16,-2 1-144-16,1 10 0 0,0 0 144 0,0 0-144 16,-6-5 0-16,6 5 144 0,-7 4-144 0,0 2 0 15,0 4 144-15,1 2-144 0,-2 1 0 0,4-3 0 16,0 2 0-16,0 7 0 0,0-1 0 0,-1 0 0 16,1 1 0-16,2 0 0 0,2 0 0 0,0-2 0 15,0-1 0-15,2-3 0 0,2 0 0 0,-2-5 0 16,-2-8 0-16,5 10 0 0,-5-10 0 0,10 4 0 15,0-2 0-15,0-4 0 0,-1-2 0 0,2-3 0 16,1-3 0-16,-2-1 0 0,0-2 0 0,0-1 0 16,-1-2 128-16,-1 1-128 0,-1-1 0 0,-2 1 144 0,-2 0-144 0,-1-1 0 15,0 1 128-15,-2-1-128 16,-3 0 0-16,0 0 0 0,-1 1 0 0,-1 1 0 16,1-1 0-16,-1 4 0 0,1 2 0 0,0 0 0 0,-2 3 0 0,2 3-144 15,-2 0 144-15,6 3 0 0,0 0 0 0,0 0-128 16,0 0 128-16,0 0 0 0,0 0-144 0,0 0 144 15,0 0-128-15,0 0 128 16,2 8-160-16,-2-8 160 0,8 7 0 0,-8-7-144 0,11 3 144 0,0-2 0 16,1-2 0-16,0-1-128 0,2-1 128 0,-1 0 0 0,1-2 0 0,0 1-128 15,1-2 128-15,-1 2 0 0,-1-1 0 16,1 1 0-16,0 0 0 0,-4 0 0 16,1 3 0-16,-2 1 0 0,-1 2 0 0,-8-2-128 15,7 6 128-15,-3 1 0 0,-2 0 0 0,-1 3 0 16,2 1 0-16,-4 3 0 0,-5 3 128 0,3-5-128 15,-1 2 0-15,0 8 0 0,-1 0 0 0,0-2 128 16,1-1-128-16,0-2 0 0,1 1 0 0,1-3 0 0,0 0 0 0,2-2 0 16,1-2 0-16,2-1 0 0,0-2 0 0,-3-8 0 15,0 0 0-15,9 6 0 0,0-3 0 0,1-1 0 16,0-5 0-16,0-1 0 0,-1-3 0 0,-1 0 0 16,3-2 0-16,-1-1 0 0,1 0 0 0,0-1 0 15,-1-1 0-15,0 1 0 0,0 0 0 0,-1 3 0 16,-3 3 0-16,1 0 128 0,-7 5-128 0,0 0 0 15,0 0 0-15,0 0 0 0,0 0 0 0,0 0 0 16,0 0 0-16,1 10 0 0,-2 0 0 0,-1 1 0 16,0 1 0-16,0 0 128 0,1-2-128 0,1 0 0 15,3 0 0-15,-1 0 0 0,1-1 0 0,1 0 0 0,-4-9 0 0,7 8 0 16,3-2 0-16,-1-4 0 16,2-1 0-16,2-2 0 0,0-1 0 0,3-3 0 15,-1-2 0-15,1 0-128 0,1-2 128 0,-1-2 0 16,1-1 0-16,-1-2 0 0,1-1 0 0,-1-2 144 0,0 1-144 15,-2-1 0-15,-1-1 128 0,-2 2-128 0,-3-1 0 0,-2 1 0 16,-2-1 160-16,-1 1-160 0,-2-1 128 0,-1 3-128 16,-2 2 0-16,-1 1 0 0,0 0 0 0,-2 1 0 15,0 1 0-15,-1 2-224 0,1 1 48 0,-2 2 16 32,-1-1-944-32,0 3-192 0,0 0-48 0,1 0 0 0,2 2-2368 0,-2 0-464 0</inkml:trace>
  <inkml:trace contextRef="#ctx0" brushRef="#br1" timeOffset="-129364.855">12678 13717 6447 0,'-17'-6'576'0,"6"2"-576"16,-3 0 0-16,1 1 0 0,4 1 6464 0,-1 1 1200 16,2 1 224-16,8 0 48 15,0 0-5024-15,0 0-1008 0,0 0-208 0,-6 7-32 0,6-7-752 0,2 7-144 16,2-1-16-16,5 2-16 15,1-4-592-15,3 0-144 0,3-2 0 0,4-2 0 0,3-2 0 0,1-2 160 16,4-2-160-16,3-3 160 0,2-4-160 0,1-2 0 16,1 0 0-16,-2-4 0 0,-1-1 0 0,-1 1 128 15,-4-2-128-15,-1 0 0 0,-3 0 0 0,-1-1 128 16,-3-3-128-16,0-2 0 0,-5-1 0 0,0-1 128 16,-3 0-128-16,-1 2 0 0,-4 1 0 0,-4 7 0 15,-1-1 0-15,-2-12 0 0,0 4 128 0,-2 2-128 16,-1 3 0-16,-2 2 128 0,-1 3-128 0,3 7 0 0,-1 1 144 0,-1 2-144 15,1 1 0-15,-3 2 128 16,8 5-128-16,-10 2 0 0,-1 4 0 0,2 2 128 16,-1 4-128-16,6-1 0 0,-1 4 0 0,-1 7 0 15,0 0 0-15,2 1-128 0,1 1 128 0,2 0 0 0,-2-2 0 0,2 1-128 16,1 2 128-16,2-3 0 0,-2-4 0 16,3 1 0-16,0-1 0 0,-1-3 0 0,0-4 0 0,3-2 0 15,0-3-128-15,-5-6 0 0,0 0 0 0,8 4 0 31,-8-4-2208-31,9-1-432 0,-9 1-96 0</inkml:trace>
  <inkml:trace contextRef="#ctx0" brushRef="#br1" timeOffset="-128918.712">12875 13088 19343 0,'-2'-10'1728'0,"1"-1"-1392"0,1-1-336 0,0 0 0 0,0 2 3968 0,0 2 704 15,0 8 160-15,0 0 32 0,0 0-2176 0,0 0-416 0,0 0-96 0,0 0 0 16,0 13-1104-16,1 4-224 0,-1 2-32 0,2 3-16 16,1 3-320-16,-2-5-64 0,0 6-16 0,1 15 0 15,2-2-208-15,-3-11-64 0,1 4 0 0,0 18 0 16,0 1-128-16,1 0 0 0,-1-2 0 0,0 3 128 15,-1 2-128-15,1-3 0 0,0-2 0 0,0-4 0 32,0-2-352-32,2-4-96 0,0-2-32 0,-1-8 0 15,0-4-64-15,0-4-16 0,1-5 0 0,0-3 0 16,-1-4-1552-16,-3-9-304 0,0 0-64 0,0 0-16 0,0 0-1584 0,5-5-320 0</inkml:trace>
  <inkml:trace contextRef="#ctx0" brushRef="#br1" timeOffset="-127852.435">13057 13118 2751 0,'0'0'128'0,"-1"-10"16"0,0 0-144 0,1 1 0 0,-1 1 0 0,1 8 0 0,1-8 4736 0,-1 8 896 0,0 0 192 0,0 0 48 15,0 0-2416-15,0 0-496 0,0 0-80 0,0 0-32 16,0 0-736-16,0 0-160 0,0 0-32 0,0 0 0 16,0 9-832-16,0 5-192 0,1 1-16 0,-1 3-16 15,0 3-288-15,2 1-64 0,3 1-16 0,-1 2 0 16,-3 1-224-16,1 4-32 0,0 3-16 0,0 3 0 16,0 3-32-16,0-1-16 0,-1 2 0 0,-1 1 0 15,0 0-176-15,0-11 128 0,0 3-128 0,0 14 128 0,0-6-128 0,0-5 0 16,0-4 144-16,3-4-144 0,-1-5 128 0,2-3-128 15,-2-5 160-15,0-3-160 0,2-3 208 0,-4-9-48 16,0 0-16-16,0 0 0 0,0 0 48 0,0 0 16 16,4-10 0-16,0-1 0 0,1-2-80 0,-1-2 0 15,1-3-128-15,-1 0 192 0,0 0-192 0,1-1 0 16,-1 1 128-16,0 1-128 0,1 0 0 0,0-1 0 16,-4-1 0-16,4 1 0 0,-1 2 0 0,2 1 0 15,-1 3 0-15,1 1 0 0,-1 1 0 0,1 3 0 16,-6 7 0-16,6-6 0 0,-6 6 0 0,0 0 0 15,10 0-128-15,-1 4 128 0,-2 2 0 0,0 3-128 0,1 3 128 0,-1 2 0 16,-1 2 0-16,0 1 0 16,0 1 0-16,-1-5 0 0,-1 1 0 0,4 8 0 15,1-2 0-15,-2-1 0 0,-1-3 0 0,0 0 0 0,1-4 0 0,1-2 0 16,-2 0 0-16,1-5 0 16,1-1 0-16,0-3 0 0,0-1 0 0,1-4 0 15,1-1 0-15,0-4 0 0,2-2 0 0,-1-1 0 0,0-2 0 0,0-3 0 16,0 0 0-16,0-1 0 0,-1 0 0 0,1 2-160 15,1-2 160-15,-2 2-128 0,-2-1 128 16,2 2-128-16,1 1 128 0,-1 1 0 16,-3 2 0-16,-2 3-128 0,0-1 128 0,-1 2 0 0,-4 7 0 0,0 0 0 15,0 0 0-15,0 0 0 0,0 0 0 0,0 0 0 16,0 0 0-16,0 0 0 0,0 0 0 0,0 0 0 0,1 10 0 0,-2 0 0 16,0 1 0-16,-3 1 128 0,-3 1-128 0,-1 3 128 15,0 0-128-15,-1 2 128 16,0-1-128-16,0 1 0 0,0 1 128 0,2-1-128 0,0 0 0 0,0 0 0 15,2-1 0-15,2-1 0 0,0-3 0 0,2-3 0 16,0-1 0-16,1-9 0 0,0 0-128 16,6 6 128-16,-6-6-128 0,10 1 128 0,0-3 0 0,1-3-160 15,0-3 160-15,2-2 0 0,1-2 0 0,-4 3 0 16,0 0 0-16,4-5 0 0,0 0 0 0,0 0 0 16,-3 1 0-16,-1 0 0 0,-2 2 0 0,-2 1 0 15,-1 2 0-15,-5 8 0 0,0 0 160 0,0 0-160 16,0 0 160-16,0 0-160 0,0 0 0 0,0 0 128 15,0 0-128-15,-1 13 0 0,0 0 0 0,-1 0 0 16,0-1 0-16,1 1 0 0,0 2 0 0,1-6 0 16,2 2 0-16,1 7 0 0,1-1 0 0,2-2 0 15,1 0 0-15,1-1 0 0,0-5 0 0,1-1-160 16,1-2 160-16,2-3-128 0,1-2 128 0,1-3 0 0,1-1-144 0,0-5 144 16,2-3-272-16,1-2 16 0,1-3 0 0,-1 1 0 31,-1-5-560-31,2-1-96 0,-2-1-32 0,1-2 0 15,0-2-1424-15,-4-4-304 0,2-2-48 0,-5 0-14464 0</inkml:trace>
  <inkml:trace contextRef="#ctx0" brushRef="#br1" timeOffset="-127653.031">13984 13175 29199 0,'-4'-13'1280'0,"-2"7"288"0,6 6-1248 0,0 0-320 0,-3-8 0 0,3 8 0 0,0 0 2240 0,0 0 384 0,0 0 64 0,0 0 32 0,0 0-992 0,-3 11-208 15,2 3-48-15,1 2 0 16,0 3-448-16,1 1-112 0,0 1-16 0,1 3 0 15,1 4-192-15,-1 5-64 0,3 4 0 0,-2 1 0 16,2 3-320-16,-2 2-64 0,0 2 0 0,2 0-16 0,1 0-240 16,-1-2 0-16,-2-2 0 0,0-5 0 15,3-3-576-15,-2-4-144 0,-2-4-48 0,0-3 0 16,1-5-1200-16,-3-3-240 0,0-6-48 0,0-8-16768 0</inkml:trace>
  <inkml:trace contextRef="#ctx0" brushRef="#br1" timeOffset="-127489.964">13881 13669 23951 0,'-17'-15'2128'0,"7"7"-1696"16,-1-2-432-16,1 0 0 0,2 0 3920 0,1 2 704 16,3 2 144-16,0 0 32 0,4 6-2528 0,0 0-496 0,0 0-112 0,6-4 0 15,5-1-960-15,0 3-176 16,0 1-32-16,2 0-16 0,2-1-240 0,2 0-48 16,2-2-16-16,0 0 0 0,5-1-176 0,1 0 0 0,0-2 144 0,3 0-144 15,1-3 0-15,0 1 0 16,0 0 0-16,2 0 0 15,5-2-2112-15,0 1-384 0,0 1-64 0</inkml:trace>
  <inkml:trace contextRef="#ctx0" brushRef="#br1" timeOffset="-126951.962">15401 13287 23039 0,'-3'-9'2048'0,"-1"-1"-1648"0,1-1-400 0,1 0 0 0,0 1 2736 0,-1 1 464 16,2-2 80-16,0 1 32 0,-1 0-928 0,1 4-176 0,1 6-32 0,0 0-16 16,0 0-592-16,0 0-112 0,0 0-32 0,0 0 0 15,0 0-672-15,0 0-144 0,0 13-32 0,0 3 0 16,-1 4-224-16,1-4-48 0,0 5-16 0,1 4 0 16,0 4-160-16,-2 17-128 0,-1 0 144 0,1-13-144 15,0 5 128-15,-2 21-128 0,0-2 0 0,1-3 0 0,2-3 0 0,0-17 0 16,0 1 0-16,0 15 0 15,1-9-960 1,2-5-96-16,1-8-16 0,-2-2 0 0,-1-6-592 0,1-4-128 0,0-7-32 0,-2-9-11104 16,0 0-2208-16</inkml:trace>
  <inkml:trace contextRef="#ctx0" brushRef="#br1" timeOffset="-126501.565">15323 13440 17503 0,'-9'-21'768'0,"2"9"176"0,0-1-752 0,2 3-192 15,1 0 0-15,0-5 0 0,-1 0 5136 0,3 6 1008 16,1 2 192-16,0-4 32 0,1 1-3872 0,2 1-768 16,2-1-144-16,2 4-48 0,0 1-800 0,4 2-160 0,1-2-48 0,4 1 0 15,0 0-224-15,5 0-48 16,1 2-16-16,1-1 0 0,2 0-240 0,0 0 176 16,3 1-176-16,-1 0 160 0,-1 0-160 0,-8 1 0 0,3 1 0 0,8 0 0 15,-3 0 0-15,-3 2 0 0,-2 0 144 0,-3 2-144 16,-4 1 0-16,-2 0 128 15,-3 1-128-15,-3 0 0 0,-5-6 144 0,1 11-144 0,-2 2 192 0,-1 0-192 16,-4-1 224-16,0-2-64 16,-3 2-16-16,-7 7 0 0,-4-4-16 0,0 0 0 0,-1 1 0 0,-1-1 0 15,-1-1-128-15,1 2 0 0,1 0 144 0,1 1-144 16,2-2 0-16,0 1 128 0,3-2-128 0,0 0 0 16,2-3 128-16,6-2-128 0,1 1 128 0,-2 4-128 15,3-2 208-15,1-3-16 0,3-1-16 0,1 4 0 16,4-2 48-16,-1-4 16 0,2 0 0 0,6 3 0 0,1-3-96 0,2 0-16 15,0-1 0-15,-3-2 0 0,2-1-128 0,8 1 0 16,1 0 144-16,-8 1-144 0,2-2 0 0,-1 1 0 16,1 2 0-16,6 2 128 0,-5 1-128 0,-6-3 0 15,0 3 0-15,6 4 0 0,-4 1 0 0,-2 3 0 16,-2-1 0-16,-2 1 128 0,0-1-304 0,-2 3-48 16,0-2-16-16,0 2 0 15,0-2-1040-15,-1 2-224 0,1-1-32 0,0-1-16 16,1-5-1728-16,-1-1-352 0</inkml:trace>
  <inkml:trace contextRef="#ctx0" brushRef="#br1" timeOffset="-126234.572">16087 13274 14735 0,'-5'-17'1312'0,"0"9"-1056"0,0 0-256 0,2 0 0 0,-1 3 5920 0,4 5 1120 15,-2-8 240-15,2 8 32 0,0 0-4352 0,0 0-864 0,0 0-176 0,0 0-48 16,0 0-720-16,-5 8-160 16,-3 2-32-16,1 3 0 0,0 3-464 0,-2 4-112 0,-2 4 0 0,1 4-16 15,0 3-176-15,-3 3-48 0,1 3 0 0,1 5 0 16,2 1-144-16,1 3 0 0,2 1 0 0,1-1 0 16,4 0 0-16,3-4-192 0,3-1 32 0,1-5 16 31,3-4-1296-31,1-6-256 0,2-7-48 0,4-3-16 15,1-5-864-15,4-6-160 0,1-4-32 0,1-4-9216 0,1-5-1824 0</inkml:trace>
  <inkml:trace contextRef="#ctx0" brushRef="#br1" timeOffset="-125884.474">16385 13492 11967 0,'4'-20'1072'0,"-2"8"-864"16,-2 0-208-16,-1 0 0 0,0-2 4976 0,0 3 944 16,-3 3 192-16,2 1 32 0,2 7-2528 0,-4-4-512 15,4 4-96-15,0 0-32 0,-7 0-1232 0,2 2-240 16,-1 2-48-16,0 5-16 0,-1 3-704 0,0 3-144 15,1 2-16-15,-1 2-16 0,-1 2-256 0,2 3-48 16,-1 2-16-16,2 5 0 0,-1 3-112 0,2 2 0 16,1 2-128-16,0-2 192 0,2-2-192 0,3 0 0 15,2-2 0-15,0-3 0 0,2-4 0 0,-1-10 0 16,3 0 0-16,6 2-160 0,0-5 160 0,2-4-128 16,0-5 128-16,2-4-128 0,1-4 128 0,-5-2 0 15,0-2-144-15,9-8 144 0,-1-2 0 0,-6 4 0 0,-2-4 0 0,6-12 0 16,-4 0 0-16,-2 0 0 15,-5 0 0-15,-3 0 0 0,-5 0 0 0,-3 0 0 16,-3 1 0-16,-1 2 128 0,-1 3-128 0,-3 1 160 0,-2 0-160 0,-1 4 160 16,-1 3-160-16,-1 4 0 15,-1 3 0-15,2 3 0 0,0 3 0 0,1 3-192 0,0 4 0 0,1 2 16 16,1 1-1040-16,0 3-192 0,1 1-64 0,2 1 0 16,2 2-1120-16,0 1-224 0,0 1-64 0,0 0-15280 15</inkml:trace>
  <inkml:trace contextRef="#ctx0" brushRef="#br1" timeOffset="-125689.028">16255 13706 29487 0,'-8'-2'2624'0,"3"0"-2112"16,1 0-512-16,4 2 0 0,0 0 3888 0,0 0 656 16,0 0 144-16,0 0 32 0,0 0-2944 0,0 0-592 15,10-8-112-15,2 2-32 0,2 2-704 0,-2 1-144 16,4-1-16-16,8-1-16 0,0-1-160 0,2 0 0 15,0-2 0-15,1-1 0 0,2-2 0 0,-1-1 0 16,-1 0 0-16,-7 3 0 16,1-2-1200-16,10-5-208 0,-7 1-64 0,-3 2 0 15,-3 1-2144-15,-1-1-432 0</inkml:trace>
  <inkml:trace contextRef="#ctx0" brushRef="#br1" timeOffset="-125450.453">16754 13219 35711 0,'0'0'1584'0,"0"0"320"0,0 0-1520 0,0 0-384 16,0 0 0-16,-2 10 0 0,4-1 1344 0,-1-1 208 16,-1-8 48-16,4 11 0 0,2 0-64 0,2 1 0 15,0 1 0-15,2 0 0 0,0 1-448 0,0 3-80 0,1-1-32 0,0 4 0 16,-2 0-272-16,1 3-48 0,-2 1-16 0,-1 2 0 16,1 3-288-16,-1 1-64 0,-3 2-16 0,-1 2 0 15,-1 2-128-15,-2 0-16 0,-1-1-128 0,-1 2 192 16,-3 0-192-16,-2 1 144 0,-1-1-144 0,-2 0 128 15,-3 2-128-15,-1-1-272 0,-1 2 64 0,1-3 16 32,0 0-1200-32,-1-4-224 0,-3-1-48 0,2-5-13248 0,1-3-2656 0</inkml:trace>
  <inkml:trace contextRef="#ctx0" brushRef="#br1" timeOffset="-124277.739">18152 13630 37311 0,'0'0'1664'0,"0"0"320"0,0 0-1584 0,0 0-400 0,0 0 0 0,0 0 0 0,0 0 960 0,0 0 128 0,0 0 0 0,-2 7 16 16,-1 2-336-16,0 2-64 0,2 1 0 0,-1 8-16 16,2 0-512-16,-2 2-176 0,1 2 0 0,0 0 144 15,0 0-144-15,-1-5 0 0,1 2 0 0,0 10 0 16,0-1-448-16,1-2-32 0,0-2 0 16,1-2 0-16,0-3-2464 0,2-2-512 0,-1-4-80 15</inkml:trace>
  <inkml:trace contextRef="#ctx0" brushRef="#br1" timeOffset="-124081.424">18208 13511 22111 0,'-8'-3'1968'0,"3"-1"-1584"16,5 4-384-16,0 0 0 0,-4-6 3904 0,4 6 704 15,0 0 144-15,0 0 32 0,0 0-3296 0,0 0-656 16,5-3-128-16,7 2-16 0,-1 3-688 0,3 1 0 15,0 1 0-15,2 1 0 0,2 2 0 0,-4-2-272 16,3 2 64-16,8 3 16 16,1-1-2880-16,-2-2-560 0,-2-1-112 0</inkml:trace>
  <inkml:trace contextRef="#ctx0" brushRef="#br1" timeOffset="-123781.105">18635 13495 31039 0,'0'0'1376'0,"0"0"288"0,-8-7-1344 16,1 2-320-16,-2 0 0 0,0 3 0 0,0 1 1952 0,-1 1 320 0,1 1 64 0,0 1 16 15,-1 2-1136-15,-6 2-208 0,3 2-48 0,5-1-16 16,-2 1-528-16,-5 7-96 0,2 1-32 0,1 0 0 0,1-2-288 0,5-4 0 16,-1 1 0-16,-3 6 0 0,2 0 0 0,1-2 0 15,2-3 0-15,2-1 0 0,1 0 0 0,2 0 0 16,3-2-160-16,1-1 160 0,3-3-160 0,-2 0 160 16,1-2-208-16,0-1 80 15,1-1 128-15,4 2-208 0,1-1 80 0,-4-1 128 0,0 0-128 0,2 0 128 16,1 1 0-16,-1 1 0 0,1-1 0 0,-1 1 0 15,-1 0 0-15,3 5 0 0,-2 0 240 0,-2 1-48 16,-3-1 0-16,0 2 0 0,-3 1 64 0,-2-3 0 16,-2 1 0-16,-2 6 0 0,0-1-256 0,1 1 176 15,-1 0-176-15,-1-1 160 0,-3 0-160 0,1-2-256 16,-1 0 64-16,-1-1 16 16,1-2-2448-16,2-4-512 0</inkml:trace>
  <inkml:trace contextRef="#ctx0" brushRef="#br1" timeOffset="-122698.689">19666 13417 38991 0,'-4'-12'1728'0,"4"4"352"0,3 0-1664 0,0 1-416 0,1 0 0 0,-4 7 0 0,6-4 1152 0,-6 4 128 16,0 0 48-16,0 0 0 0,0 0-320 0,7 6-64 0,-7-6-16 0,3 16 0 16,0 1-480-16,-3 3-80 15,-2 2-32-15,0 1 0 0,-2 1-192 0,2-7-144 16,-1 3 192-16,-1 10-192 0,1 0 128 0,0-10-128 16,0 1 0-16,0 0 0 0,-2 0 0 0,2-2 0 0,-1-1 0 0,1 6 0 15,0-5 128-15,0-4-128 16,2-3 0-16,1-12 0 0,0 0 0 0,0 0 0 15,0 0 0-15,0 0 0 0,0 0 0 0,8-5 0 0,0-3 0 0,4-8 0 16,0-3 0-16,-3 5 0 0,1-3 0 0,2-8 0 16,0 0 0-16,-4 8 0 0,0 0 0 0,1-2 0 15,0-1 0-15,5-7 0 0,-1 2 0 0,0 3 0 16,-6 1 0-16,2 5 0 0,-1-1 0 0,-1 3 0 16,0 2 0-16,-1 2 0 0,-2 1 128 0,-4 9-128 15,0 0 128-15,0 0-128 0,0 0 192 0,0 0-192 16,0 0 240-16,8 10-64 0,-2 3-16 0,-1 3 0 0,-5 0-32 0,0-4 0 15,0 3 0-15,0 1 0 0,-3 1-128 0,1 10 128 16,1 0-128-16,0-10 128 0,0 2-128 0,0 1 0 16,0 0 0-16,2-1 0 0,0 0 0 0,0-2 0 15,1-3 0-15,3 2 0 0,-2-4 0 0,0-6 0 16,-3-6 0-16,11 2 0 0,0-4-160 0,-3-1 160 16,0-3 0-16,2-2-144 0,1-1 144 0,2-5 0 15,-1-1 0-15,9-10 0 0,-1 0 0 0,-1 3 144 16,0 0-144-16,0 0 0 0,-2 0 0 0,0 2 0 15,-2 1 0-15,-2 1 0 0,0 2 128 0,-5 1-128 0,1 3 0 0,-2 2 0 16,-1 2 0-16,-6 8 128 16,0 0-128-16,0 0 0 0,0 0 256 0,0 0-48 0,0 0-16 0,0 0 0 15,-3 7-48-15,-1 4-16 0,-3 3 0 0,3-3 0 16,-3 3-128-16,2 1 0 0,-1 3 0 0,-2 9 128 16,2 0-128-16,2-10 0 0,1 3 0 15,1 9 0-15,1-4 0 0,1-4 0 0,2-3 0 0,1-3 0 16,2-2-176-16,0-5 176 0,3-2-128 0,1 1 128 15,2-3-128-15,0 1 128 0,1-4-128 0,4-3 128 16,1-4 0-16,0-3 0 0,-2-2 0 0,-1-2-128 16,-2-1 128-16,-1-4 0 0,-1-3 160 0,-2 1-160 15,-3-2 192-15,0 1-64 0,-3 0-128 0,-1 0 192 0,-2 0-64 0,-1 0-128 16,1 1 176-16,-5 2-176 0,0-1 0 0,-2 1 0 16,-2 2 0-16,0 1 0 15,-1 2 0-15,1 3-144 0,0 3-16 0,0 2 0 16,0 1-96-16,3 3-32 0,-3 1 0 0,2 2 0 15,8-2-304-15,-8 4-64 0,3 1-16 0,5-5 0 16,0 9-832-16,0-1-160 0,0-8-48 0,8 11 0 16,1-1-2064-16,5-2-432 0</inkml:trace>
  <inkml:trace contextRef="#ctx0" brushRef="#br1" timeOffset="-122447.254">20699 13040 43247 0,'-8'-17'1920'0,"6"8"384"0,-3-1-1840 0,2 3-464 0,3 7 0 0,0 0 0 0,-3-8 1440 0,3 8 192 0,0 0 32 0,0 0 16 15,0 0-736-15,-5 7-160 16,1 1-16-16,1 4-16 0,0 5-416 0,0 5-80 0,-2 2 0 0,-1 4-16 16,2 1-240-16,-2 5 176 0,1 4-176 0,-4 3 160 15,-2 0-160-15,0 2 0 16,-1 1 0-16,4-12 0 0,0 6-224 0,-1 0-80 0,0 3-16 15,-3 17 0 1,2-6-1296-16,2-8-272 0,1-7-48 0,2-6-16 0,-2-5-1440 0,2-5-304 0,0-5-48 16</inkml:trace>
  <inkml:trace contextRef="#ctx0" brushRef="#br1" timeOffset="-122283.922">20410 13537 15663 0,'-6'-12'1392'0,"0"-4"-1120"15,3 0-272-15,0 0 0 0,-1 3 6080 0,2 1 1168 16,0 1 240-16,2 2 32 0,0 9-4512 0,0 0-896 15,1-7-176-15,-1 7-32 0,7-7-1184 0,1 4-224 16,2 2-48-16,4-1-16 16,1 1-288-16,4 1-144 0,2 0 160 0,4 1-160 0,2 1 0 0,3-2 0 15,3-2 0-15,0 1 0 16,1-1-640-16,1-1-208 0,-2-3-48 0,0 1-16 16,0-2-2704-16,2 2-544 0</inkml:trace>
  <inkml:trace contextRef="#ctx0" brushRef="#br1" timeOffset="-121130.808">21735 13313 35007 0,'-6'-13'1552'0,"3"8"320"0,3 5-1488 0,0 0-384 0,-2-6 0 0,2 6 0 0,0 0 2928 0,0 0 512 0,0 0 96 0,0 0 32 0,0 0-2160 0,0 0-416 16,-9 8-96-16,2 2 0 0,0 3-688 0,-2 4-208 16,-1 2 128-16,-1 3-128 0,-2 1 0 0,-1 2 0 15,-3 2 128-15,2 3-128 0,-2 2 0 0,3-3 0 16,-2 1 0-16,4 1 0 0,5 0 0 0,0-3 0 15,4-1 0-15,3-5 0 0,2-4 0 0,2-1 0 16,2-4 0-16,3-2 0 0,1-3 0 0,4-5 0 16,1-5 0-16,3-5 0 0,2-4 0 0,2-3 0 15,0-2 0-15,2-4 0 0,2-2 0 0,0-2 0 16,-3-2 192-16,0 1-192 0,2 0 160 0,-1 0-160 16,-1 0 128-16,0 1-128 0,1 1 0 0,-2 3 128 0,-4 4-128 0,-2 1 0 15,-4 3 192-15,-2 3-64 16,-4 2 0-16,-6 7 0 0,0 0 64 0,0 0 16 15,0 0 0-15,0 0 0 0,0 0 0 0,0 0 0 16,-9 8 0-16,1 5 0 0,-2 0-208 0,-1 3 144 0,-2 2-144 0,0-1 128 16,0 3-128-16,3 1 0 0,-2 0 0 0,2 1 0 15,0 1 0-15,2 0 0 0,0-1 0 0,4-1 0 16,0-1 0-16,3-2 0 0,0-4 0 0,3-1 0 16,2-3 0-16,1-1 0 0,2-2-144 0,3-2 144 15,2-3 0-15,2-3-192 0,1-2 192 0,3-4-160 0,1-1 160 0,0 0 0 16,0-5-144-16,0-1 144 0,1-3 0 0,-3-3 0 15,0-2 0-15,-3 1 0 0,-3-1 0 0,-1 0 0 16,-2-1 0-16,-3 1 0 0,-2 1-208 0,-1 0 80 16,-2 0 128-16,-2 1-208 0,-1 2 64 0,0 1 16 15,-2 3 0-15,0 1 0 0,-1 2-32 0,0 2 0 16,-2 3 0-16,0 2 0 0,2 1 16 0,6 3 0 16,-9 2 0-16,9-2 0 0,-9 1 144 0,4 1-208 15,5-2 80-15,0 0 128 0,0 0-176 0,0 0 176 16,0 0-128-16,0 10 128 0,0-10-128 0,5 9 128 15,3-4-128-15,1 0 128 0,0-3 0 0,0-1 0 16,2-1 0-16,2 0 0 0,0-1 128 0,0-1-128 16,1-2 128-16,4 2-128 0,2 0 0 0,-2 0 128 15,-1 0-128-15,0-1 0 0,1 2 0 0,0 2 144 16,-3 2-144-16,0 0 0 0,-5 0 160 0,-1 4-160 0,-2 0 128 0,-2 3-128 16,-4 1 192-16,-1 3-32 15,-3 1-16-15,-1 1 0 0,-2 1 32 0,-3 1 0 16,1-1 0-16,-1 0 0 0,0-1-176 0,0 1 160 0,0-2-160 0,1 0 160 15,0 0-160-15,0-2 0 0,2-2 0 0,1-1 0 16,1-2 0-16,4-8 0 0,0 0 0 0,0 0 0 16,0 0 0-16,0 0 128 0,0 0-128 0,0 0 0 15,4-8 0-15,3-2 0 0,0-2 0 0,2 0 0 16,1-1 0-16,1-1 0 0,0 1 0 16,3-1 0-16,-1-2 0 0,0 1 0 0,1 1 0 0,1 1 0 0,2-1 0 15,-3 2 0-15,-1 1 0 0,0 2 0 0,-1 2-128 0,-4 3 128 16,-8 4 0-16,0 0 0 0,11 0 0 0,-11 0 0 15,7 8 0-15,-3 2 0 0,0 1 0 0,-2 2 0 16,-2 3 0-16,-1 0 0 0,0 2 0 0,0-1 0 16,1 0 0-16,0 0 0 0,1 0 0 0,0-1 0 15,1 0 0-15,0-2 0 16,2 0-768-16,0 0-48 0,1-4 0 0,2-3 0 16,1-1-1360-16,1-4-256 0,0-3-64 0,2-2-10752 15,-1-4-2128-15</inkml:trace>
  <inkml:trace contextRef="#ctx0" brushRef="#br1" timeOffset="-120364.509">22680 13345 33407 0,'1'-17'1472'0,"1"6"320"0,0-2-1440 0,2 0-352 0,-1 1 0 0,0 2 0 0,-3 10 2240 0,5-7 384 16,-5 7 80-16,0 0 16 0,0 0-1024 0,0 0-208 16,0 0-32-16,8 2-16 0,-1 2-544 0,-2 3-96 15,-5-7-32-15,5 13 0 0,-2 3-128 0,-1 0-16 16,-1 2-16-16,-1 0 0 0,2 3-240 0,-4 1-48 0,0 2-16 15,1 1 0-15,0-1-304 0,1 1 160 0,0 0-160 0,0-1 128 16,1-5-128-16,1-1 0 0,1-3 0 0,0-1 0 16,0-2 0-16,2-4 0 0,-5-8-176 0,6 5 176 15,-6-5-192-15,10-1 32 0,0-1 16 0,0-4 0 16,0-4 144-16,1-1-128 0,0-1 128 0,0-1-128 16,0-1 128-16,0-2 0 0,-1 1 0 0,1-2-128 15,0 1 128-15,-1-1 0 0,-2 1 0 0,3 1 0 16,-4 3 0-16,0 4 0 0,-2-2 0 0,-1 2 0 15,-4 8 0-15,0 0 0 0,0 0 0 0,0 0 0 16,0 0 0-16,0 0 0 0,0 0 128 0,0 0-128 0,0 0 0 0,0 0 0 16,3 11 0-16,0-1 0 0,0-1 0 0,3-1 0 15,0 1 0-15,2 0 0 0,1-1 0 0,1-3 0 16,1-1 0-16,1-2 0 16,1 0 0-16,2-3 0 0,1-2 0 0,1-2-128 0,1-3 128 0,-5 4 0 15,3-3-144-15,8-4 144 0,-1-2 0 0,-8 3 0 16,1-1-144-16,7-6 144 0,-1 0 0 0,-7 5 0 15,-2-1-128-15,7-7 128 0,-3 1 0 0,-8 7-192 16,-2-1 192-16,0-1-160 0,-3-2-96 0,0-3 0 16,-6 1-16-16,-1 4 0 0,-2 1 16 0,-4 3 16 15,-2 2 0-15,2 5 0 0,-2 0 32 0,-7 3 0 16,1 5 0-16,4-1 0 0,-3 4 16 0,-7 6 16 16,2 3 0-16,-1-1 0 0,1 1 176 0,3 3 0 15,-1 2 0-15,4 1-128 0,1 1 128 0,4 1 256 16,4 2-64-16,3 0-16 0,-1 1-176 0,4-4 0 0,4-2 144 15,0-2-144-15,4-4 0 0,2-4 0 0,2-3 0 0,3-4 128 16,3-1-128-16,-5-4 176 0,4-1-176 0,12-5 192 16,0-3-192-16,-1-3 160 0,0-2-160 0,-7 3 160 15,2-2-160-15,11-7 128 16,-4 1-128-16,-12 7 128 0,2 0-128 0,5-6 0 0,-5 3 0 0,-7 5 128 16,-3 0-128-16,3-3 0 0,-3 2 0 0,-4 6 128 15,-2-1-128-15,-4 6 0 0,0 0 144 0,0 0-144 16,0 0 0-16,0 0 144 0,0 0-144 0,0 0 0 15,0 0 128-15,-2 9-128 0,0 0 0 0,0-1 0 16,1 1 0-16,2-1 128 0,-1 2-128 0,1 3 0 0,1 0 240 0,1-2-64 16,1 1-16-16,3 8 0 0,3-1-160 0,2-2 128 15,3 1-128-15,-6-6 128 0,5 0-128 0,7 4 0 16,-1-2 0-16,-5-5 0 0,1 0-144 0,10 3 144 16,-2-1-192-16,-8-5 192 15,2 0-448-15,9 0 32 0,0 0 0 0,-11-2 0 16,1 1-2048-16,5 0-416 0,-6 0-64 0,-1-3-16688 15</inkml:trace>
  <inkml:trace contextRef="#ctx0" brushRef="#br1" timeOffset="-120130.285">23731 13300 36863 0,'1'-14'1632'0,"1"8"336"0,-2 1-1584 0,1-4-384 0,1 1 0 0,-2 8 0 0,0 0 1888 0,0 0 288 0,0 0 64 0,0 0 16 16,0 0-288-16,0 0-64 0,-3 13-16 0,-4 1 0 16,-3 2-1040-16,1-1-208 15,-3 1-32-15,-9 12-16 0,-1 1-320 0,-2 3-64 0,-2 2-16 0,-1 2 0 16,0-2-192-16,0 2 0 0,4 0 0 0,-5 2 0 31,-2-1-752-31,-1-1-144 0,0 1-16 0,2-4-14704 0,1-3-2928 0</inkml:trace>
  <inkml:trace contextRef="#ctx0" brushRef="#br1" timeOffset="-119269.849">2031 15233 21183 0,'-8'4'1888'0,"-1"3"-1504"0,2 3-384 0,3-2 0 0,1 0 4576 0,0 3 848 0,1 1 160 0,0 3 48 16,-1 0-3840-16,0 3-752 0,2 0-144 0,0 1-48 15,1 1-512-15,0 0-96 0,0 0-32 0,1-2 0 16,2 1-208-16,0 6 0 0,-1-4 0 0,0-7 0 16,3 2-1632-16,-1-2-368 0,-2-2-80 0,3-1-10080 15,-1-1-2000-15</inkml:trace>
  <inkml:trace contextRef="#ctx0" brushRef="#br1" timeOffset="-119086.374">2047 15065 23951 0,'-13'-6'1056'0,"8"4"224"0,1 0-1024 0,4 2-256 15,-5-4 0-15,5 4 0 0,0 0 3104 0,0 0 560 16,0 0 112-16,0 0 32 0,0 0-2640 0,7-1-528 15,2 1-96-15,-3 3-32 0,2 0-512 0,1 1 0 16,0 1 0-16,0 0-192 16,-1 2-2032-16,2-1-400 0,0 2-64 0</inkml:trace>
  <inkml:trace contextRef="#ctx0" brushRef="#br1" timeOffset="-115778.035">3347 15263 24879 0,'-5'-4'2208'0,"-1"0"-1760"0,1-2-448 0,-1 1 0 0,1-1 3088 0,-1 1 544 0,2-2 96 0,-1 1 32 0,-1 0-1264 0,1 1-240 0,2 0-48 0,3 5-16 0,-3-3-928 0,3 3-192 15,0 0-48-15,0 0 0 0,0 0-576 0,-5 4-128 16,1 3-32-16,-1 2 0 0,2 0-288 0,0 3 0 15,-2 3 128-15,2 3-128 0,-1 0 0 0,0 2 0 16,1 1 0-16,1 0 0 0,-1 1 0 0,0-1 0 16,1 0 0-16,1-1 0 0,1-2 0 0,1 0 0 15,1-2 0-15,1-2 0 0,-1-4 0 0,2-2-144 16,2-1 144-16,1 0-192 0,-1-5 48 0,3-1 0 16,0-2 0-16,0-3 0 0,1-1-48 0,2-2 0 15,-1-1 0-15,0-2 0 0,0-1-32 0,0 0-16 0,-1 0 0 0,-1 0 0 16,0 0 80-16,-1 1 16 0,-2 0 0 0,2 2 0 15,-3 2 144-15,0 1-160 0,-5 5 160 0,0 0-160 16,0 0 160-16,0 0 0 0,4 5-144 0,1 2 144 16,-3 2 0-16,1 2 0 0,0 2 0 0,2 2 0 15,-1-1-128-15,2 0 128 0,-1-1 0 0,0 1 0 16,0-1 0-16,2-2 0 0,0 0 0 0,2-1 0 16,-1-3-144-16,1-1 144 0,0-3 0 0,0-1 0 0,1-2 0 0,1-2-128 15,1-2 128-15,2-3 0 0,-2-2 0 0,0-1 0 16,0-1 0-16,4-7 144 0,0-2-144 0,-7 6 160 15,-3-2-160-15,1 0 160 16,-1-2-160-16,0 1 128 0,-2 0-128 0,1-7 128 16,-3 2-128-16,-1 9 160 0,-1 1-160 0,-1-1 160 15,-1 4-160-15,2-1 0 0,-2 1 0 0,0 1 0 16,0 2-1200-16,1 0-208 0,1 6-64 0,0 0 0 16,0 0-2256-16,0 0-464 0,0 0-96 0</inkml:trace>
  <inkml:trace contextRef="#ctx0" brushRef="#br1" timeOffset="-115043.512">5294 14759 35935 0,'-7'-10'3200'0,"1"-1"-2560"0,1 1-512 0,1-2-128 0,-1-1 2064 0,0 4 400 0,0-1 80 0,-3-3 16 15,2 2-1088-15,-2 2-192 0,0 1-64 0,0 3 0 16,-1 2-800-16,1 1-160 0,-2 2-48 0,0 5 0 16,-1 4-208-16,-2 3 0 0,1 3 0 0,-5 5 0 15,-2 1 0-15,2 4 0 0,-1 4 0 0,7-6-160 16,-2 4 160-16,-4 17 0 0,3 1 0 0,3 2 0 15,2-2 0-15,2 2 0 0,2 1 0 0,4 0-128 0,2 0 128 0,3-3 0 16,0-3-144-16,0-3 144 16,4-2-656-16,1-4-64 0,-3-4-16 0,3-4 0 15,1-2-1184-15,0-4-256 0,0-6-32 0,-1-3-16 16,0-5-1808-16,-2-1-352 0</inkml:trace>
  <inkml:trace contextRef="#ctx0" brushRef="#br1" timeOffset="-114342.909">4940 15296 6447 0,'-11'-6'576'0,"1"1"-576"16,0-3 0-16,2 0 0 0,-2 1 7168 0,3 1 1312 16,7 6 272-16,0 0 48 0,0 0-5296 0,0 0-1072 15,0 0-192-15,0 0-64 0,0 0-1152 0,0 0-224 16,9-2-48-16,0 2-16 0,4 0-432 0,2 0-96 16,1-2-16-16,3-1 0 0,2 0-64 0,4-1-128 15,-2-2 176-15,4-1-176 0,0-2 160 0,1 0-160 16,2 0 128-16,-5-1-128 0,0 0 0 0,-8 4 0 15,-2-1 0-15,7-3 0 0,-3 0 0 0,-4 2-224 16,-3-1 32-16,-2 3 0 0,-3 2 32 0,-7 4 16 16,0 0 0-16,0 0 0 0,0 0 144 0,0 0 144 0,0 0-16 0,-8 11-128 15,-2 1 208-15,4-2-64 0,-3 2-16 0,-7 7 0 16,3 0 208-16,5-4 48 0,0 1 0 0,-1 1 0 16,0-1-32-16,-2 8 0 0,2 0 0 0,5-5 0 0,2-2-224 0,2-2-128 15,1-2 160-15,2-2-160 16,1-1 0-16,2-2 128 0,2-2-128 0,-1-3 0 0,2-3 0 0,0-1 176 15,1-4-176-15,2-1 160 16,0-3 16-16,0-2 0 0,0-2 0 0,0-2 0 16,0-1-176-16,-3 5 192 0,0-1-192 0,2-7 192 15,-4 2-192-15,-5 4 0 0,1 1 0 0,0-5 0 0,0-1 0 0,-3 1-176 16,-1 2 16-16,-2 2 0 16,-2 1-224-16,-2 1-32 0,0 1-16 0,0 2 0 15,7 8-160-15,-8-5-48 0,1 0 0 0,7 5 0 16,0 0-656-16,-9 0-144 0,9 0-32 0,0 0 0 15,0 0-448-15,0 0-112 0,0 0-16 0,0 0 0 16,0 0-160-16,0 0-32 0,0 0-16 0,4 8 0 16,-4-8 1104-16,0 0 208 0,9 2 48 0,1-1 16 15,-1-1 304-15,-1 0 48 0,-8 0 16 0,11-2 0 0,-1 0 1248 0,1 1 256 0,-1-2 48 0,1 2 16 16,0 1 1344-16,0 2 272 16,-1 1 48-16,0 3 16 0,-1-1-384 0,-3 1-80 15,2 0-16-15,0 3 0 0,0 1-656 0,-1 1-144 16,2 1-32-16,2 7 0 0,-1-3-544 0,-3-5-112 0,-2 1-32 0,3 6 0 15,-2-2-288-15,-1-5-48 0,0 0-16 0,0 0 0 16,-1 0-192-16,2 1-32 16,-2-3-16-16,-4-9 0 0,0 0-144 0,0 0 192 0,0 0-192 0,0 0 192 15,0 0-192-15,0 0 192 0,0 0-192 0,3-9 192 16,2-2-192-16,-2-2 192 0,0-2-192 0,2-2 192 16,-1 0-192-16,2 0 0 0,2 1 0 0,1-1 0 15,0 1-240-15,2-1 32 0,0 1 0 0,2 0 0 31,4 2-656-31,-2-1-128 0,-1-1-32 0,2 2 0 0,0 3-960 16,3 1-208-16,0 1-48 0,-7 3-18448 0</inkml:trace>
  <inkml:trace contextRef="#ctx0" brushRef="#br1" timeOffset="-113771.998">6928 15121 34319 0,'-2'-11'1520'0,"2"2"320"0,0-2-1472 0,0-1-368 0,0-1 0 0,0-2 0 0,0 2 2048 0,-1 1 352 0,-2 1 64 0,0 2 16 0,1 2-768 0,-2 1-160 16,1 2-16-16,-3 0-16 0,1 1-768 0,5 3-160 15,-8 1-16-15,1 2-16 0,-3 1-352 0,0 5-64 16,0 3-16-16,-1 3 0 0,-3 2-128 0,0 1 0 16,1 3 0-16,0 2 0 0,0 1 0 0,2 1 0 15,1-1 0-15,3 0 0 0,4-1 0 16,1-1 0-16,0-1 0 0,-1-1 0 0,2-3-128 0,1-1 128 16,1-4 0-16,0-1 0 0,-1-11 0 0,4 10 0 15,-4-10-144-15,0 0 144 0,6 6 0 0,-6-6 0 16,0 0 0-16,10-1 0 0,-1-1 0 0,-2-2 0 15,-2-3 0-15,0 1 0 0,-1-1 0 0,-4 7 176 16,5-8-176-16,-5 8 160 0,0 0-160 0,4-6 0 16,-4 6 0-16,0 0 128 0,0 0-128 0,0 0 0 15,0 0 0-15,0 0 0 0,0 0-192 0,0 0-32 16,0 0 0-16,-4 7 0 16,4-7-832-16,-1 9-160 0,1-9-48 0,0 0 0 15,0 0-1232-15,0 0-256 0,0 0-64 0</inkml:trace>
  <inkml:trace contextRef="#ctx0" brushRef="#br1" timeOffset="-110120.782">3888 15565 2751 0,'0'0'128'0,"1"-6"16"0,-1-2-144 0,1-1 0 0,-1 0 0 0,3-1 0 0,-2 0 6656 0,0 3 1312 0,0-1 256 0,0 3 48 15,-1-1-4672-15,0 6-928 0,0 0-192 0,0 0-48 16,0 0-832-16,0 0-192 0,0 0-16 16,0 0-16-16,0 0-656 0,4 13-128 0,1 0-16 0,-3 3-16 15,-2 0-272-15,1-2-48 0,0 1-16 0,0 3 0 16,-1 1-224-16,0 3 128 16,0 1-128-16,0 4 0 0,0 0 0 0,1 3 0 0,-2 1 0 0,2 1 0 15,1-1-960-15,1 14-256 0,1-6-32 0,0-13-16 16,0-1-2832-16,3 9-576 0</inkml:trace>
  <inkml:trace contextRef="#ctx0" brushRef="#br1" timeOffset="-108338.487">6698 15333 1839 0,'0'0'160'0,"0"0"-160"0,0 0 0 0,0 0 0 0,-9 2 4464 0,9-2 848 0,0 0 192 0,0 0 16 0,0 0-2768 0,0 0-544 0,0 0-112 0,0 0-32 0,0 0-480 0,0 0-112 15,6-2 0-15,-1-1-16 0,-1-1-400 0,0 1-80 16,-1 0-16-16,1 0 0 0,1-2-240 0,-1 2-48 16,-4 3-16-16,6-2 0 0,-1-1-256 0,1 2-48 15,0 1-16-15,2 0 0 0,-2 1-192 0,1 2-144 16,0-1 192-16,0 1-192 0,1-1 128 0,1 2-128 16,0-1 0-16,-1-1 0 0,1 0 0 0,0-1 0 15,0 1 0-15,1-2 0 0,-3-2 192 0,2 0-64 16,-1-1 0-16,0-3-128 0,-2 0 0 0,2-1 0 0,-3 1 0 0,0-3 0 15,-2-1 0-15,-1-1 160 16,-1 1-160-16,2-1 192 0,-2 0-192 0,1-1 128 0,-3 0-128 0,0 1 128 16,0 0-128-16,0 1 0 0,-2 0 0 0,1 0 0 15,0 0 0-15,1 1 0 0,0 2 128 16,1-1-128-16,0 0 0 0,0 2 0 16,0 0 0-16,0 6 0 0,0-5 0 0,0 0 0 0,0 5 0 0,0 0 0 15,0 0 0-15,0-4 0 0,0 4 0 0,0 0 0 16,0 0 0-16,0 0 0 0,0-4 0 0,0 4 0 0,0 0 0 0,0 0 0 15,0 0 0-15,0 0 0 0,0 0 0 0,0 0 0 16,0 0 128-16,0 0-128 0,0 0 0 0,0 0 128 16,0 0-128-16,0 0 128 0,0 0 0 0,0 0-128 15,0 0 192-15,0 0-64 0,-1-6-128 0,1 6 128 16,0 0-128-16,0 0 128 0,-1-5-128 0,1 0 0 16,0 1 0-16,0 4 128 0,0 0-128 0,0 0 0 15,-2-5 0-15,2 5 0 0,0 0 0 0,0 0 0 16,0 0 0-16,0 0 0 0,0 0 0 0,0 0 128 15,0 0-128-15,0 0 0 0,0 0 208 0,0 0-32 16,0 0-16-16,0 0 0 0,0 0-32 0,0 0 0 16,0 8 0-16,0 0 0 0,2 2-128 0,0 1 0 15,0 2 0-15,1 1 0 0,2 2 0 0,-1 0 0 16,2 2 0-16,-2 0 0 0,1 1 0 0,1 0 0 16,-1-2 0-16,2 1 0 0,0 0 0 0,1-2 0 15,0-1 0-15,0-1 0 0,-3-3 0 0,2-1-224 16,0-2 48-16,-1 0 16 15,1-1-1408-15,-1-3-288 0,1-1-48 0,-2 1-10160 16,-5-4-2032-16</inkml:trace>
  <inkml:trace contextRef="#ctx0" brushRef="#br1" timeOffset="-107905.226">7145 15136 20271 0,'-5'-10'1792'0,"5"10"-1424"0,-2-4-368 0,1-2 0 0,2 0 2880 0,0-1 512 0,1 2 112 0,1-1 16 0,2 1-1312 0,-1 0-256 16,-4 5-48-16,0 0-16 0,6-3-736 0,-6 3-128 15,6 0-48-15,0 2 0 0,-6-2-464 16,5 6-80-16,0 1-32 0,-2 3 0 0,0 1-192 0,-1 1-32 16,-1 0-16-16,1 2 0 15,-2 1-160-15,0 0 0 0,-2 1 144 0,4-1-144 0,-4 1 0 16,2-1 0-16,-1-1 0 0,0 0 0 0,0-2 0 0,1-2-192 15,0-3 64-15,1-1 0 0,-1-6-64 0,0 0 0 16,0 0 0-16,0 0 0 0,0 0 48 0,0 0 0 16,4-6 0-16,0 0 0 0,0-3 0 0,1-1 0 15,-1-1 0-15,1-1 0 0,-1-1 0 0,1 1 0 16,1-3 0-16,-1 2 0 0,1 1 144 0,-1 0-128 16,2 0 128-16,-1 1-128 0,-1 1 128 0,1 2 0 0,-1 2 0 0,1 0 0 15,-2 2 0-15,-4 4 0 16,5-4 0-16,-5 4 0 0,0 0 176 0,7 3-48 0,0 0 0 0,-3 2 0 15,-1 2 16-15,2 0 0 16,-1 0 0-16,1 2 0 0,-1 0-144 0,1 1 0 0,1-1 0 0,1 0 0 16,-2 0 0-16,1 0 0 0,0 0-144 15,1-1 144 1,0-2-1856-16,1 0-256 0,1-2-48 0,-2-2-16 16,1-1-1488-16,4-2-304 0,-1-3-64 0</inkml:trace>
  <inkml:trace contextRef="#ctx0" brushRef="#br1" timeOffset="-107404.909">7514 15106 9215 0,'1'-12'400'0,"-1"12"96"0,1-6-496 0,0-2 0 0,0-1 0 0,0 2 0 0,-1 1 5440 0,1 1 976 16,-1 5 208-16,0 0 32 0,0 0-3552 0,0 0-720 16,0 0-144-16,0 0-16 0,0 0-1024 0,0 0-208 15,3 5-32-15,0 3-16 16,-1-1-432-16,-2 3-96 0,1 2-16 0,0 2 0 0,0-1-208 0,-1-1-64 16,3 0 0-16,-1 5 0 15,0-2-128-15,0-5 0 0,0 0 0 0,1-1 128 0,-1-1-128 0,0-1 0 16,1-2 0-16,-3-5 0 0,7 4 0 0,-7-4 0 15,7 1 0-15,2-3 0 0,1-4-192 0,-3 1-32 16,1-2 0-16,3-5 0 16,-3 0-240-16,1 0-48 0,-1 0-16 0,0 0 0 15,-1-1-80-15,-3 6-16 0,0-1 0 0,3-3 0 16,-2 2 160-16,-2 3 16 0,1 1 16 0,-4 5 0 0,0 0 256 0,0 0 176 16,0 0-208-16,0 0 80 0,5 8-16 0,-3 0 0 15,1 3 0-15,-1 3 0 0,1 2 144 0,-1 5-192 16,1 2 192-16,0 4-192 0,0 3 192 0,2 4 0 0,-1 3 0 0,0 4 0 15,3 1 0-15,-4 2 0 16,1 0 0-16,0 1 128 0,-2 0 0 0,0-1 16 16,-1-2 0-16,-1-3 0 0,0 1 176 0,-1-5 16 0,-1-3 16 0,-1-5 0 15,1-2 224-15,-2-5 64 0,0-2 0 0,-3-4 0 16,2-4-208-16,-2-3-48 0,1-3 0 0,-3-2 0 16,1-2-208-16,-1-2-48 0,-1-1-128 0,1-3 192 15,0-2-192-15,-1-3 0 16,-1-5 0-16,1 0 0 0,-1-2 0 0,3-3 0 0,-1-2 0 0,3-1 0 15,0-1 0-15,3-1 0 0,2 0 0 0,3-11 144 16,1 4-144-16,4 2 0 0,4 2-160 0,2 3 160 0,2 2 0 16,2 0-144-16,4 2 144 0,1 0 0 15,0 2-192-15,3 0 64 0,1 0 0 0,2 1 0 16,4 2-2096 0,1-1-400-16,-1 0-96 0,-1 3-14128 0</inkml:trace>
  <inkml:trace contextRef="#ctx0" brushRef="#br1" timeOffset="-107122.507">8443 14884 20271 0,'0'-11'1792'0,"0"-3"-1424"0,0-1-368 0,3-2 0 0,-1-2 4432 16,1 0 816-16,-3-1 176 0,2 2 16 0,3 1-2736 0,-2 0-544 16,0 2-112-16,-1 0-32 0,0 3-864 0,-1 1-192 15,-1 0-16-15,0 2-16 0,0 9-400 0,0 0-80 16,-5-5 0-16,5 5-16 0,-7-1-176 0,-1 4-48 15,-1 4 0-15,-1 4 0 0,0 3-208 0,-3 5 0 16,0 1 0-16,-1 4 0 0,-1 3 0 0,5-5 0 16,2 5 0-16,-6 16 0 0,3 1 0 0,1-2 0 0,4 1 0 0,0 0 0 15,2-1-256-15,1 0 48 0,2-1 16 16,2-3 0 0,2-1-1200-16,0-12-224 0,2 0-48 0,1 9-16 15,1-6-864-15,-2-5-160 0,1-6-48 0,-2-2 0 16,1-6-272-16,-5-9-64 0,0 0-16 0</inkml:trace>
  <inkml:trace contextRef="#ctx0" brushRef="#br1" timeOffset="-106821.19">8260 15236 11055 0,'-8'-11'976'0,"0"-1"-784"16,-1-2-192-16,3 0 0 0,1 0 5072 0,0 2 976 15,-1 0 192-15,4 4 32 16,0 1-3184-16,0-2-640 0,2 9-128 0,0 0-16 16,2-8-1040-16,-2 8-208 0,0 0-32 0,10 0-16 0,0 2-624 0,1 2-112 15,1-1-16-15,1 1-16 0,4 0-240 0,0-1 128 16,1 0-128-16,-4-2 0 0,3 1 0 0,8-1 128 15,-2-4-128-15,1 0 0 0,-4-3 0 0,1-2 0 16,0-1 0-16,-1 0 0 0,-3 0 0 0,-6 4 0 16,2-2-144-16,5 0 144 0,-3 1-176 0,-1 2 176 15,-3 0-192-15,-11 4 192 0,10-1 0 0,-10 1 0 16,0 0 0-16,0 0 0 0,0 0 128 0,5 10 0 16,-4 1-128-16,-1 1 192 0,-1 2 112 0,1-3 16 15,-2 1 0-15,0 7 0 0,-2 1-192 0,2 0-128 16,0-1 144-16,1-1-144 0,0 0 0 0,1 0 128 15,0-3-128-15,1 0 0 0,0-1 0 0,-1-6 0 0,1 1-192 0,1 2 192 32,-2-11-1856-32,0 0-256 0,0 0-48 0,0 0-10672 0,0 0-2144 0</inkml:trace>
  <inkml:trace contextRef="#ctx0" brushRef="#br1" timeOffset="-106651.709">8684 14924 34143 0,'0'0'1520'0,"-6"-3"304"0,6 3-1456 0,0 0-368 0,0 0 0 0,0 0 0 16,0 0 1328-16,0 0 192 0,0 0 32 0,0 0 16 16,7 4-1040-16,2 1-208 0,0 1-32 0,1 1-16 0,0-2-272 0,0 2 0 15,0-1 0-15,1 1 0 16,-3-1-816-16,0 1-160 0,0 1-48 0,1-2 0 16,-3 1-1968-16,1-2-400 0,-1 1-64 0</inkml:trace>
  <inkml:trace contextRef="#ctx0" brushRef="#br1" timeOffset="-106454.75">8839 15036 6447 0,'0'0'576'0,"0"0"-576"15,0 0 0-15,0 0 0 0,0 0 6336 0,0 0 1152 16,0 0 224-16,0 0 48 0,0 0-4368 0,4 9-896 16,-2-3-160-16,2 1-32 0,2 0-1088 0,0 0-192 15,1 2-64-15,1 2 0 0,0-2-256 0,1 1-48 16,1 1-16-16,-3-3 0 0,0 0-128 0,8 7-16 16,-3-2-16-16,-2-3 0 0,2 2-272 0,0 0-48 15,0 1-16-15,0 0 0 0,0 1-144 0,1-2 0 16,1 0 0-16,3 4 0 0,0-1 0 0,-3-3 0 15,-2-1-144-15,0-1 144 16,-1-2-2096-16,-1-1-304 0,-2-3-64 0,-8-4-10976 0,0 0-2208 0</inkml:trace>
  <inkml:trace contextRef="#ctx0" brushRef="#br1" timeOffset="-106204.558">9088 15025 16575 0,'-6'-10'1472'0,"1"0"-1168"0,1 1-304 0,-1 2 0 15,1-1 4848-15,0 1 912 0,1 1 176 0,3 6 32 16,0 0-3024-16,0 0-592 0,0 0-128 0,0 0-32 16,0 0-1040-16,-5 3-192 0,-1 2-64 0,-3 3 0 15,1 3-416-15,-1 3-96 0,2 1 0 0,-4 3-16 16,-2 0-192-16,0 4-48 0,0 2 0 0,2 3 0 16,-3-1-128-16,4 2 0 0,2-2 0 0,3 1 0 15,-2-3 0-15,3 0 0 0,3-1 0 0,1-1 0 16,2-4-752-16,3-8-128 0,0-2-16 0,1-1-16 15,1-3-608-15,7-1-112 0,0-6-32 0,-3-2 0 16,1-2-1152-16,10-7-256 0,0-4-32 0,-7 5-12320 16</inkml:trace>
  <inkml:trace contextRef="#ctx0" brushRef="#br1" timeOffset="-105436.895">9344 15078 2751 0,'0'0'256'0,"-3"0"-256"15,0 0 0-15,3 0 0 0,-4 0 6976 0,4 0 1344 16,-5 2 256-16,0 0 64 0,5-2-5600 0,-3 5-1120 15,3-5-240-15,-2 5-32 0,2-5-768 0,0 0-160 16,1 8-16-16,1 0-16 0,-2-8-352 0,5 5-64 16,-5-5-16-16,5 3 0 0,2 1 80 0,-1-3 16 15,-6-1 0-15,10-2 0 0,0-2-64 0,0 1-16 0,1-1 0 0,0-2 0 16,0 1-144-16,0-2-128 16,2 0 192-16,-1 0-192 0,-1-2 144 0,1-1-144 0,-1-2 0 0,2 0 144 15,-1-1-144-15,-1-1 0 0,-1 0 0 0,-1 0 0 16,-1 1 128-16,-2-1-128 0,-2 1 0 0,-1 0 128 15,-2 0-128-15,-1 0 128 16,-2 2-128-16,-1 1 128 0,-5 0-128 0,-3 0 0 0,-2 2 0 0,4 5 0 0,-1 1 0 0,-1 2 0 16,0 3 128-16,-7 5-128 15,0 0 0-15,2 5 0 0,-1 0 0 0,6-2 0 16,0 2 0-16,0 2 0 0,-1 4 0 0,1 1 0 16,0 1 0-16,2 1 0 0,1 1 0 0,3 1 0 0,2 0 0 0,2-1 0 15,2-1 0-15,2-1 0 0,1-3 0 0,6 5 0 16,0-5 0-16,-2-10 0 0,0-1 0 0,1-2 192 15,2-1-192-15,3-2 192 0,0-3-64 0,1-2-128 16,1-2 192-16,0-1-64 0,2-4-128 0,7-5 128 16,-1 1-128-16,-7 4 128 0,-1-2-128 0,2 0 0 15,0 0 0-15,-1 0 0 0,1 1 0 0,-1 0 0 16,-2-1 0-16,-2 1 0 0,-1 1 0 0,-1 2 0 16,-1 1 128-16,-4 2-128 0,-1 1 0 0,-5 4 160 15,0 0-160-15,0 0 160 0,0 0 176 0,0 0 48 16,0 0 0-16,-5 6 0 0,-3 2-112 0,-1 2-16 15,-1 1 0-15,-1 2 0 0,-1 1-128 0,0 2-128 0,0 0 144 0,0 2-144 16,1-1 144-16,-2 2-144 16,2 0 128-16,4-1-128 0,-3 0 0 0,4-3 0 15,3 0 0-15,2-3 0 0,2-2 0 0,1-1 0 16,3-3 0-16,1-4 0 0,1 1 0 0,3-5 0 16,3-1 0-16,1-2 0 0,2-2 0 0,0-3 0 15,2-2 0-15,-1-2 0 0,2-1 0 0,0-2 0 16,1-3 0-16,-2-1 128 0,0-1-128 0,-1-1 0 0,0 0 144 0,-1-2-144 15,0-1 0-15,-1-1 0 0,1-3 0 0,-2 0 128 16,-1 0-128-16,6-13 0 0,-4 4 0 0,-3 4 128 16,-3 3-128-16,-2 4 0 0,-3 1 0 0,-2 3 0 15,1 1 0-15,-3 2 128 0,-3 3-128 0,0 4 0 16,-1 4 128-16,-1 2-128 0,0 3 160 0,-2 3-160 16,7 2 208-16,-9 2-48 0,2 3-16 0,-2 4 0 0,-1 3-144 0,0 4 192 15,-1 2-192-15,1 7 192 0,0 2-192 0,4-4 0 16,-1 5 0-16,-2 17 128 0,3 1-128 0,-1 0 0 15,5-1 0-15,1 0 0 0,2-2 0 0,2-1 0 16,3-4-176-16,-1-4 176 16,3-5-1776-16,1-2-272 0,-1-4-48 0,-1-8-19024 15</inkml:trace>
  <inkml:trace contextRef="#ctx0" brushRef="#br1" timeOffset="-104686.743">10742 14891 23039 0,'-4'-20'1024'0,"2"8"192"0,-2-2-960 0,3-1-256 0,2 1 0 0,3 1 0 0,-4 2 4544 0,0 1 880 0,2 1 160 0,-2 9 48 0,0 0-3312 0,0 0-656 15,0 0-128-15,0 0-16 0,0 0-768 0,0 0-160 16,0 0-16-16,3 12-16 0,-1 3-224 0,-3 2-32 16,-1 2-16-16,-1 3 0 0,-2 1-96 0,2-5-32 15,-1 2 0-15,-3 10 0 0,3-2-160 0,3-11 0 16,-2 1 0-16,2-1 0 0,1 0 0 0,1-2 0 15,2 0 0-15,1-3 0 0,0-2 0 0,3-3 0 0,1-1 0 0,1-3 0 16,-1-2-208-16,8-5 80 16,0-6 128-16,2-1-208 0,-3-2 208 0,-3 3-176 15,2-2 176-15,4-8-160 0,-1 1 160 0,-7 7 0 16,0-1 0-16,-2 1 0 0,0 1 0 0,1-3 0 16,-1 4 0-16,-5 5 0 0,-3 5 0 0,0 0 0 15,0 0 0-15,0 0 0 0,3 9 0 0,-1 2 0 0,1 2 0 0,-1 2 0 16,0 0 0-16,0 1 0 0,0 1 0 0,2-1 0 15,0 0 0-15,2-1 0 0,0 0 0 0,2-2 0 16,1-1 0-16,2-2 0 0,-2-3 0 0,3 0 0 16,0-3 0-16,2-1 0 0,-1-4 0 0,2-2 0 15,0-1 0-15,0-3 0 0,1 0 0 0,0-4 128 16,-3 0-128-16,5-8 0 0,-3 0 128 0,-2 2-128 0,-2-1 128 0,-4 6-128 16,-2-2 128-16,1-7-128 0,1 1 0 0,-6 8 128 15,1-1-128-15,0-6 0 0,-1 1 0 0,1 3 0 16,-4 1 0-16,0 2 0 0,2 1 0 0,-1 3-240 15,1 8 48-15,0 0 0 16,-3-7-1088-16,3 7-224 0,0 0-32 0,0 0-16 16,0 0-1328-16,0 0-256 0,0 0-48 0,-2 8-8496 15,-2 0-1696-15</inkml:trace>
  <inkml:trace contextRef="#ctx0" brushRef="#br1" timeOffset="-104302.778">11317 15006 3679 0,'0'0'320'0,"0"0"-320"0,0 0 0 0,0 0 0 0,-4-5 7936 0,4 5 1536 16,0 0 288-16,0-6 64 0,1 1-6304 0,4-4-1280 0,0 1-240 0,2 2-48 15,1 0-992-15,0 2-208 0,2-1-48 0,0 3 0 16,0 0-192-16,1 1-64 16,1 1 0-16,0 1 0 0,-1 0-112 0,3 1-16 15,-1 2-16-15,-3-1 0 0,0 0-96 0,6 4-16 0,-3-1 0 0,-1 1 0 16,-1 1-64-16,-3-2-128 0,-2 1 176 0,0 4-176 15,-1-1 176-15,-4-2-176 0,-1 1 160 0,-1 1-160 16,-3 2 192-16,0 2-48 16,-4 1-16-16,0 0 0 0,-3 0-128 0,-2 0 160 0,-3 1-160 0,0 0 160 15,1-1-160-15,0 1 128 0,-1-2-128 0,2 0 128 16,0 0-128-16,1-2 0 0,4-2 0 0,-2 2 128 16,2-3 0-16,3-3 0 0,6-6 0 0,0 0 0 15,0 0 80-15,0 0 16 0,9 6 0 0,3-4 0 16,1-2-80-16,4-2-16 0,3-2 0 0,3 1 0 15,2 0-128-15,5-1 0 0,-2-2 0 0,3-2 128 16,0 0-128-16,-1 2 0 0,0 3 0 0,1-3 0 16,0 1-880-16,0-1-144 0,-1 2-48 0,-1 0-14736 15,0 2-2944-15</inkml:trace>
  <inkml:trace contextRef="#ctx0" brushRef="#br1" timeOffset="-101951.275">2179 15249 22111 0,'0'0'976'0,"-2"-5"208"0,-1-2-944 0,1 2-240 0,0-2 0 0,2 2 0 0,0 5 3504 0,0 0 656 16,0 0 128-16,0 0 16 0,0 0-2064 0,0 0-400 16,0 0-96-16,-3 9-16 0,-1 0-944 0,2 5-192 0,2 1-32 0,-1 2-16 15,-1 1-240-15,1 2-48 0,1 1-16 0,0 2 0 16,1 0-240-16,0 0 128 0,1-2-128 0,2-1 0 16,-1-1 0-16,1-3 0 0,1-2 0 0,0-1 0 15,1-4 0-15,-1-1 0 16,3-2 0-16,-3-3 0 0,2-1 0 0,0-2 128 0,0-2-128 0,1-2 0 0,0-3 176 0,0-2-176 15,1-3 192-15,1-2-192 16,0-1 192-16,1-2-64 0,-1-3 0 0,0-1-128 16,0 0 160-16,1 1-160 0,-1 1 128 0,0 1-128 15,-2 3 0-15,0 0 128 0,1 2-128 0,-3 3 0 16,0 3 0-16,-1 1 0 0,0 2 128 0,-5 4-128 0,5 1 0 0,1 2 0 16,-1 3 0-16,2 2 128 0,0 4-128 0,-1 4 0 15,2 1 0-15,1 3 0 0,1 2 0 0,2 0 0 16,-2-1 0-16,1 0 0 0,0 0 0 15,0-1 0-15,0-3 0 0,3 0 0 0,1-2 0 0,2-3 0 16,0-2-192-16,3-2 192 16,1-3-1984-16,1-1-288 0,0-4-48 0</inkml:trace>
  <inkml:trace contextRef="#ctx0" brushRef="#br1" timeOffset="-100825.643">12053 15216 33167 0,'0'0'1472'0,"-8"-1"304"0,8 1-1424 0,0 0-352 0,-8-2 0 0,8 2 0 0,0 0 4048 0,0 0 752 0,0 0 128 0,0 0 48 0,-2-6-2992 0,2 6-608 15,1-8-112-15,-1 8-32 0,0 0-592 0,0 0-128 16,4-8-32-16,-4 8 0 0,6-6-304 0,-6 6-176 15,0 0 192-15,0 0-192 0,0 0 0 0,0 0 0 16,0 0 0-16,0 0 0 16,0 0-1472-16,5 8-368 0,0 2-64 0</inkml:trace>
  <inkml:trace contextRef="#ctx0" brushRef="#br2" timeOffset="-75766.302">16277 14646 19343 0,'0'-15'848'0,"0"0"192"0,0-2-832 0,0 3-208 0,0 0 0 0,1 2 0 0,0 0 3184 0,-1 1 592 15,0 0 112-15,-1 2 16 0,0 0-1664 0,-1 3-320 0,2 6-80 0,0 0-16 16,0 0-544-16,0 0-96 0,0 0-32 0,0 0 0 15,0 0-528-15,-2 6-112 0,-1 2-32 0,1 3 0 16,0 2-224-16,-1 4-32 16,0 5-16-16,0 5 0 0,-1 5-80 0,-2 37-128 15,0-1 176-15,2 3-176 0,1 1 128 0,-1 7-128 0,0 5 0 0,1 7 0 16,0 8 0-16,2 5 0 0,1 4 0 0,1 2 0 16,2 3 144-16,-2-2-144 0,3-2 0 0,-2-2 144 15,2-4-16-15,0-2 0 0,3-3 0 0,-3-1 0 0,-1-1 160 0,2-4 32 16,0-2 0-16,1-7 0 0,-2-5 80 0,1-2 32 15,-1-2 0-15,-1 1 0 0,3-3-96 0,-4-3-16 16,1 0 0-16,1 0 0 0,-2 0-80 0,1-1-32 16,-1-3 0-16,0-5 0 0,0-1-64 0,-2-5-16 15,1-2 0-15,-1-1 0 0,0-4 128 0,-1 0 0 16,-2-6 16-16,2-3 0 0,0-4 64 0,0-2 16 16,0-5 0-16,0-3 0 15,0-2-80-15,1-1-16 0,0-2 0 0,1-1 0 0,0-2-128 0,1-2-128 16,0 0 192-16,1-2-192 0,-2-1 128 0,0-1-128 15,1-3 0-15,-2-7 0 0,-1 8 0 0,1-8 0 16,0 0 128-16,0 0-128 0,0 0 0 0,0 0 0 0,0 0 0 0,0 0 0 16,0 0 0-16,0 0-144 15,0 0 16-15,0 0 0 16,0 0-240-16,0 0-32 0,0 0-16 0,1-9 0 16,-1 9-1216-16,0-10-240 0,0 0-48 0,0 2-16 15,0-2-2288-15,0 0-464 0</inkml:trace>
  <inkml:trace contextRef="#ctx0" brushRef="#br2" timeOffset="-74139.501">12271 16849 3679 0,'0'0'320'0,"0"0"-320"0,-6-2 0 0,6 2 0 0,-8 1 4224 0,-1-1 784 0,9 0 160 0,-8 1 16 0,0 1-2448 0,8-2-496 15,-10-2-112-15,10 2-16 0,-8 2-320 0,8-2-64 16,-9 1 0-16,9-1-16 0,-8 2-384 0,8-2-80 15,0 0-16-15,-7 0 0 0,7 0-336 0,0 0-64 16,0 0 0-16,0 0-16 0,0 0-192 0,0 0-48 16,0 0 0-16,0 0 0 0,0 0-256 0,0 0-48 15,0 0-16-15,0 0 0 0,9 0-48 0,3 0-16 16,1 0 0-16,4 0 0 0,0 1 144 0,3 1 32 16,2 0 0-16,2 0 0 0,2 0 16 0,1 0 0 15,2-2 0-15,1 3 0 0,3 0-128 0,2-1-32 16,-2-2 0-16,1 0 0 0,3 1-80 0,3 0-16 15,3 0 0-15,2 0 0 0,3 1-128 0,4-1 160 0,1 0-160 16,0-1 160-16,1-2-160 0,2 0 0 0,4 2 144 0,1 2-144 16,2 0 0-16,0-1 144 0,0-2-144 0,0 1 0 15,0 2 192-15,1 1-192 0,0 1 192 0,1-1-192 16,3 0 224-16,-2 0-64 0,-1 1-16 0,1 0 0 16,1 1-144-16,1 0 160 0,1 1-160 0,1-2 160 15,-1-1-160-15,1 1 0 0,1-1 144 0,1 1-144 16,2 1 128-16,0-1-128 0,-2-2 128 0,3 2-128 15,0-1 0-15,1 1 0 0,2 0 0 0,0-1 0 16,0 0 0-16,1-1 0 0,0-2 0 0,3 3 128 16,-1 0-128-16,1-1 176 0,-1 0-176 0,2 0 192 15,0 0-192-15,2 0 160 0,1 0-160 0,-2 0 160 16,0 0-160-16,0-1 192 0,-1-1-192 0,3 2 192 16,-4 0-192-16,2 0 0 0,0 0 144 0,1-1-144 0,0-1 0 15,0 0 0-15,0 1 0 0,0 0 128 16,1 2-128-16,2-2 0 0,0-1 0 0,-1 2 0 0,-2 0 0 0,4-1 0 15,0-1 0-15,0 1 0 0,-3 2 0 0,2-1 0 16,0 0 0-16,2 0 128 0,2-1-128 0,-1 1 0 16,1 1 0-16,-1-1 0 0,1 0 0 0,-3 0 0 15,-2-1 0-15,1 2 0 0,-3-2 0 0,2 0 0 16,1-1 0-16,-3 0 0 0,-2 1 0 0,-2 1 0 16,3 0 0-16,-5 0 0 0,0 1 0 0,-3-1 0 15,-4 0 0-15,1 0 0 0,0-1 0 0,-1 2 0 16,2-2 0-16,-5 0 128 0,-2 0-128 0,-3 0 0 15,-1 0 0-15,-1 0 0 0,2-1 0 0,-2 1 0 0,-4 1 0 0,-2 0 128 16,-3-2-128-16,-3 0 0 0,-2 0 0 0,-1 1 0 16,1 0 0-16,-1 0 0 0,-2 0 0 0,-2 1 0 15,-3-1 0-15,-3 0 128 0,-1-1-128 0,0 0 0 16,-5-1 0-16,0 1 0 0,-1 0 0 0,-1 0 128 16,-3 0-128-16,-2 0 0 0,0 0 0 0,-1 1 0 15,-1-1 0-15,-3 0 144 0,-2 1-144 0,-1-1 0 16,0 0 128-16,-3-1-128 0,-1 0 0 0,-2 1 0 15,-1-1 160-15,-9 1-160 0,7-2 128 0,-7 2-128 16,8-2 144-16,-8 2-144 0,0 0 160 0,0 0-160 16,5-5 160-16,-5 5-160 0,0 0 160 0,0 0-160 15,0 0 0-15,5-5 128 0,-5 5-128 0,0 0 0 16,0 0 0-16,0 0 0 0,0 0 0 0,0 0 0 16,3-6-400-1,-3 6-128-15,0 0-32 0,0 0 0 0,0 0-1360 0,0 0-256 0,0 0-64 0</inkml:trace>
  <inkml:trace contextRef="#ctx0" brushRef="#br1" timeOffset="-67260.463">22005 16906 10127 0,'0'-4'896'0,"-1"-2"-704"0,2 1-192 0,15-6 0 0,-14 0 4912 0,1 0 944 0,0 0 192 0,0 0 32 0,1 0-2768 0,1 0-560 0,-1-1-128 0,2 3 0 15,-1 2-880-15,-1 2-160 0,0-1-48 0,-4 6 0 16,0 0-672-16,0 0-144 0,0 0-16 0,0 0-16 15,0 0-320-15,4 10-64 0,-2 1-16 0,-2 4 0 16,-2 3-96-16,0 2-32 0,0 1 0 0,-2 0 0 16,1 1-160-16,1-1 0 0,0-1 0 0,0 2 0 0,-1 2 0 0,2-1 0 15,1-1 0-15,2 0 0 0,1-1 0 0,0-4 0 16,-1-1 0-16,1-4 0 0,3-2-160 0,-1-3 160 16,-5-7 0-16,10 6-144 0,-2-3 144 0,2-4-192 15,1-2 192-15,1-4-192 0,0-3 192 0,2-2-192 16,2-4 192-16,-1 0-192 0,-4 1 192 0,1-1 0 15,0 2-144-15,-2 0 144 0,0-2 0 0,-1 2 0 16,-2 2-144-16,-2 2 144 0,0 1 0 0,-5 9 0 16,3-6-128-16,-3 6 128 0,0 0 0 0,0 0 0 0,0 0 0 0,0 0 0 15,-5 10 0-15,3 1-160 16,0 1 160-16,1 1-128 0,1 0 128 0,2 0 0 0,0-1-144 0,3 0 144 16,0 2 0-16,1-1 0 0,0-1-144 0,3-2 144 15,1-2 0-15,1-2-160 0,1 0 160 0,1-2-128 16,2-2 128-16,0-2 0 0,3-2 0 0,0-2-128 15,0-3 128-15,0-1 0 0,-2-2 0 0,1-1 0 16,-2-1 0-16,-1-1-128 0,1 0 128 0,-4-1 0 16,-2-2-208-16,-2 2 32 0,-1 2 16 0,-2-1 0 31,-2-1-224-31,-2 0-32 0,-1 0-16 0,-1 2 0 16,1 0-336-16,-1 1-80 0,-4 1-16 0,2 1 0 0,-2 2-1184 0,1 2-224 15,-1-1-48-15,6 6-9136 0,0 0-1808 0</inkml:trace>
  <inkml:trace contextRef="#ctx0" brushRef="#br1" timeOffset="-64838.388">22713 17011 9215 0,'0'0'816'0,"0"0"-656"0,0 0-160 0,4-7 0 0,-4 7 3456 0,6-9 640 0,-1 0 144 0,0 3 32 16,-5 6-1040-16,4-8-208 0,-4 8-32 0,0 0-16 16,0 0-528-16,4-7-96 0,-4 7-32 0,0 0 0 15,0 0-752-15,0 0-160 0,0 0-16 0,0 0-16 16,0 0-512-16,0 0-96 0,0 0-32 0,0 0 0 15,3 11-416-15,-1 2-96 0,0-1-16 0,1 2 0 16,-2 2-208-16,0 1 144 0,1 1-144 0,-1 1 128 16,0 2-128-16,1 2 128 0,0 2-128 0,0-1 128 15,1 0-128-15,-2 0 0 0,0-2 0 0,1-2 0 16,0-2-144-16,-1-2 144 0,0-1 0 0,0-1 0 0,-1-1-256 0,0-2 64 16,2-3 16-16,-2-8 0 0,1 8-96 0,-1-8-32 15,0 0 0-15,1 8 0 16,-1-8-256-1,0 0-48-15,0 0-16 0,0 0 0 0,0 0-368 0,3 7-80 0,-3-7-16 0,0 0 0 16,0 0-1536-16,0 0-320 0,0 0-64 0,0 0-8304 16,0 0-1648-16</inkml:trace>
  <inkml:trace contextRef="#ctx0" brushRef="#br1" timeOffset="-57870.56">13055 15488 12895 0,'0'0'1152'0,"0"0"-928"0,0 0-224 0,0 0 0 0,0 0 1264 0,0 0 208 0,0 0 32 0,0 0 16 0,0 0 400 0,0 0 64 0,0 0 32 0,0 0 0 0,0 0-256 0,0 0-48 15,0 0-16-15,0 0 0 0,0 0-544 0,0 0-96 16,0 0-32-16,21 9 0 0,-21-9-208 0,0 0-48 15,12-3-16-15,-1-1 0 0,0 2-128 0,1 0-32 16,0 1 0-16,3 0 0 0,0 1-112 0,1-1-32 0,2 0 0 16,0 1 0-16,1 0-32 0,2 0-16 0,1-2 0 0,0 2 0 15,0 0-128-15,2 0-16 0,0 2-16 0,2-2 0 16,-2-2-112-16,0 1-128 0,0 0 176 0,2 0-176 16,0 0 192-16,0 0-192 0,1 1 192 0,0 0-192 15,1 1 144-15,-1 1-144 0,1-1 0 0,0 2 144 16,3-1-144-16,-2 0 0 0,-1-1 0 0,1 0 128 15,0-1-128-15,-2 1 0 0,2 0 0 0,-4 0 0 16,0 1 0-16,1-1 0 0,-2 0 0 0,0 0 0 16,0 0 0-16,-1 1 128 0,1 0-128 0,-2-1 0 15,2 2 0-15,0-1 0 0,0 0 0 0,0 0 0 16,0-1 192-16,2-1-64 0,0-1 0 0,-2 0 0 16,-2 0 0-16,1 0-128 0,-2 0 192 0,1 0-64 0,0-1-128 0,-1 0 0 15,0 1 144-15,0 1-144 16,0-1 0-16,1 1 128 0,-3 1-128 0,3 0 0 0,-2 1 0 0,1-2 0 15,0 1 0-15,0 1 128 0,0-1-128 0,0 0 128 16,-1 0-128-16,3-1 128 0,-1 0-128 0,0 0 0 16,-1 0 128-16,0-1-128 0,0 0 0 0,-1 0 128 15,2 1-128-15,0 0 0 0,-2-1 0 0,1 0 0 16,-1 0 0-16,0 1 128 0,1 0-128 0,-3 1 0 16,1 1 0-16,0-2 0 0,-1 0 0 0,0 0 128 15,1 0-128-15,-4 0 0 0,1 0 128 0,-1-1-128 16,0 0 160-16,2 0-160 0,-1-1 176 0,0 1-176 0,-1-1 192 15,1 0-192-15,-3 1 208 0,3 0-64 0,0 0-16 0,-2 0 0 16,-2-1-128-16,2 1 160 0,2 2-160 0,-1-2 160 16,-1 0-160-16,1 0 0 0,-1 0 144 15,0 0-144-15,0 0 0 0,0 1 128 0,0 0-128 0,2 0 0 16,-3-1 128-16,1 1-128 0,-1 0 160 0,0 0-160 16,1 0 192-16,-1 0-64 0,0 0-128 0,-1 0 192 15,0 0-192-15,0 0 176 0,2-1-176 0,-1 0 160 16,-1-1-160-16,0 1 0 0,1 0 144 0,-1 0-144 15,0 1 0-15,0 0 128 0,1-1-128 0,-1 0 0 16,-1 1 0-16,0 0 0 0,1 0 0 0,-1 0 128 16,1-1-128-16,1 0 0 0,-2 1 0 0,1 0 128 15,0-1-128-15,1 1 0 0,1-1 0 0,-3-1 0 16,1 2 0-16,1 0 0 0,-3-1 0 0,1 1 0 16,0-1 0-16,0 1 0 0,0 0 0 0,2 0 128 0,-2 0-128 0,1 0 0 15,-1 0 0-15,0 0 0 0,-1-1 0 0,0 0 0 16,-1 0 0-16,-9 1 0 0,9-1 0 0,-9 1 0 15,8-2 0-15,-8 2 0 0,9 0 0 0,-9 0 128 16,9-1-128-16,-9 1 0 0,0 0 0 0,0 0 0 16,0 0 0-16,9 0 128 0,-9 0-128 0,9 0 0 15,-2 0 0-15,-7 0 0 0,10 0 0 0,-1 1 0 16,-9-1 0-16,10 1 0 0,0-1 0 0,0 0 0 16,-2 0 0-16,1 0-128 0,0 0-96 0,0 1-16 15,0 0 0-15,-1-1 0 16,-8 0-1936-16,11 2-384 0,-1 0-64 0</inkml:trace>
  <inkml:trace contextRef="#ctx0" brushRef="#br1" timeOffset="-54366.412">16239 15513 2751 0,'0'0'256'0,"0"0"-256"0,0 0 0 0,0 0 0 0,0 0 3008 0,0 0 576 0,0 0 96 0,0 0 32 0,0 0-1552 0,0 0-304 16,0 0-64-16,0 0-16 0,0 0-496 0,0 0-112 16,0 0-16-16,8-3 0 0,-8 3-208 0,5-4-48 15,-5 4-16-15,0 0 0 0,0 0-208 0,0 0-32 16,8-5-16-16,-8 5 0 0,0 0-96 0,10 3-16 15,-10-3 0-15,0 0 0 0,9 4 0 0,-9-4-16 16,9 7 0-16,-3-1 0 0,-6-6-48 0,6 10-16 16,-2-1 0-16,-4-9 0 0,7 9 16 0,-2-1 0 15,1 1 0-15,-1-1 0 0,0 1-96 0,0 0-16 0,-5-9 0 0,7 9 0 16,-1 1-16-16,1 0 0 0,-3 0 0 0,2 0 0 16,-1-1 0-16,1 0-16 0,-6-9 0 0,5 11 0 15,0-1-32-15,0-1 0 0,-5-9 0 0,6 11 0 16,-1-1-32-16,0-1-16 0,-1 0 0 0,0 0 0 15,1 0 0-15,-1-1 0 0,1-1 0 0,-2 1 0 16,-3-8-16-16,4 10 0 0,1-1 0 0,-2 1 0 16,-3-10-16-16,4 11-16 0,1 0 0 0,-2-1 0 15,0-1-16-15,1 0 0 0,-4-9 0 0,5 11 0 16,0-1-32-16,-1 0 0 0,0-2 0 0,1 1 0 16,-2 0 0-16,0 0 0 0,-3-9 0 0,5 10 0 15,-1-1 16-15,-1 0 0 0,0 1 0 0,-3-10 0 16,0 0-144-16,4 12 0 0,-1-1 144 0,1-1-144 15,-1 1 128-15,-1-1-128 0,-2-10 160 0,2 11-160 0,1 0 128 0,-2-1-128 16,-1-10 0-16,1 12 144 0,0-2-144 0,1-1 160 16,-2-9-160-16,2 10 160 0,-2-10-32 0,4 11-128 15,-2-1 192-15,0 0-64 0,0-2 0 0,-2-8-128 16,3 10 192-16,1-1-64 0,-4-9-128 0,4 10 160 16,1-1-160-16,-1-1 160 0,0-1-160 0,1 1 160 15,0-1-160-15,1-1 160 0,-6-6-160 0,5 9 192 16,0-1-192-16,0-2 192 0,1 1-192 0,-6-7 160 15,6 8-160-15,1-2 160 0,-2 1-160 0,1-2 128 16,-2 1-128-16,1 0 128 0,-5-6-128 0,5 8 128 0,0-1-128 16,0-1 128-16,-5-6-128 0,4 9 0 15,2 0 144-15,-1-3-144 0,-5-6 0 0,7 9 128 0,-1 0-128 16,-1-2 0-16,-5-7 0 0,7 7 0 0,-7-7 0 0,7 8 128 16,-7-8-128-16,8 8 0 0,-1-2 0 0,-7-6 128 15,6 7-128-15,2 0 0 0,0-1 0 0,-2 1 0 16,-6-7 0-16,8 7 128 0,-4 1-128 0,2 0 0 15,0 0 0-15,-6-8 128 0,7 7-128 0,-7-7 0 16,8 10 0-16,-1-1 128 0,-7-9-128 0,10 10 0 16,-2-1 0-16,-1-2 0 0,-7-7 0 0,8 9 128 15,0 0-128-15,-1 1 0 0,-1 0 0 0,1-1 0 16,-7-9 0-16,9 9 144 0,-3 0-144 0,2 0 0 16,-1 0 0-16,-1-1 0 0,1-2 0 0,-1 2 0 15,1 0 0-15,0-2 0 0,-7-6 128 0,8 8-128 16,0 1 0-16,0-2 128 0,0-1-128 0,-1 0 0 0,-2 1 176 0,0 0-176 15,1-1 160-15,-6-6-160 0,6 8 128 0,1-1-128 16,-7-7 0-16,6 6 144 16,-6-6-144-16,8 8 0 0,-1-3 144 0,-7-5-144 0,6 7 0 0,1-2 144 15,-7-5-144-15,7 7 0 0,-7-7 144 0,5 7-144 16,-5-7 0-16,7 6 144 0,-7-6-144 0,6 8 0 16,-6-8 0-16,8 8 128 0,-1-2-128 0,-2 0 0 15,-5-6 144-15,7 6-144 0,-1 1 0 0,0-2 0 16,-1 0 0-16,-5-5 128 0,6 5-128 0,0 1 0 15,0 0 0-15,0-1 0 0,-6-5 0 0,0 0 0 16,7 5 0-16,-7-5 0 0,8 7 0 0,-2-3 0 16,-6-4 0-16,8 5 128 0,-8-5-128 0,8 5 0 0,-8-5 0 0,7 5 0 15,-7-5 0-15,7 4 0 0,-7-4 0 0,8 6 0 16,-8-6 0-16,9 4 0 0,-1-1 0 0,-8-3 0 16,9 6 0-16,0-2 0 0,0 1 0 0,-9-5 128 15,6 5-128-15,1 1 0 0,-7-6 0 0,10 4 0 16,-1 0 0-16,-2 1 0 0,1-1 0 0,0 1 0 15,-8-5 0-15,10 4 0 0,-2-1 0 0,1 1 0 16,0-1 0-16,0-1 0 0,-9-2 0 0,12 2 128 16,-1 2-128-16,-1-2 0 0,-1-1 0 0,1 0 0 15,-1 1 0-15,0-1 0 0,0 0 0 0,1 0 0 16,1 1 0-16,-11-2 0 0,10 2 0 0,-1 0 0 16,-9-2 0-16,11 1 0 0,-1-1 0 0,-2 0 128 15,-8 0-128-15,10 1 0 0,-10-1 0 0,11 0 0 16,-1 0 0-16,-1 0 0 0,-9 0 0 0,11 0 0 15,-1 0 0-15,-10 0 0 0,10 2 0 0,0-1 128 16,-2 1-128-16,-8-2 0 0,10 0 0 0,-1 0 0 0,0 1 0 0,0-1 0 16,0-1 0-16,-1 1 0 0,2 0 0 0,-10 0 0 15,9 0 0-15,0 0 0 0,1 0 0 0,0 0 0 16,-2 1 0-16,-8-1 0 0,10-1 0 0,-1-1 0 16,0 0 0-16,0 1 128 0,-2 1-128 0,1-1 0 15,0-1 0-15,-8 2 0 0,10-3 0 0,-1 0 144 16,-9 3-144-16,9-1 0 0,1-1 128 0,-1 1-128 15,-9 1 0-15,10-1 0 0,-1 0 0 0,0 0 0 16,-1-2 128-16,0 1-128 0,0-1 0 0,0 0 0 16,-1-2 0-16,1 2 0 0,0 1 128 0,0 0-128 15,0-2 0-15,-8 4 0 0,11-2 128 0,-3 0-128 16,1-1 0-16,-1 0 0 0,-8 3 0 0,11-3 128 0,-3 0-128 0,0-1 0 16,-2 0 144-16,1 0-144 0,-7 4 0 0,10-5 144 15,-1 2-144-15,0 0 128 0,-2-2-128 0,1 2 128 16,-8 3-128-16,9-4 0 0,0-1 0 0,-1 1 128 15,-1 0-128-15,1 2 0 0,-1-2 0 0,2-1 0 16,-3 1 0-16,1 1 0 0,1-2 128 0,0 1-128 16,-1 1 0-16,0-2 0 0,1 1 0 0,1 1 0 15,-1-1 0-15,0 1 0 0,-2-3 128 0,-1 1-128 16,2 1 0-16,-1-1 0 0,1-1 0 0,1 0 0 16,-2 1 0-16,2 0 128 0,-2 1-128 0,2-1 0 15,0-1 128-15,0 0-128 0,-2 1 0 0,2-1 128 16,1 1-128-16,-1-2 0 0,-1-2 144 0,1 3-144 15,1 0 0-15,-1 1 0 0,0-3 0 0,0 0 0 0,-2 2 0 0,2-1 0 16,0-2 0-16,1 4 0 16,-3-1 0-16,1 1 0 0,-1-2 0 0,1 1 128 0,0-2-128 0,-2 0 0 15,1-2 0-15,0 3 0 0,1-1 0 0,-1 1 128 16,1 0-128-16,1-1 0 0,-2 0 128 0,2 1-128 16,1 0 128-16,-2 0-128 0,1-1 0 0,0-1 128 15,-2 0-128-15,2 0 0 0,0-1 0 0,0 1 128 16,-2 2-128-16,2-1 0 0,-2-2 0 0,2 1 0 15,-1 2 0-15,0-1 128 0,1 2-128 0,-1 0 0 16,-1-1 0-16,3 1 0 0,-3-3 0 0,1 1 0 16,2 2 0-16,0-1 0 0,-2-1 144 0,0 1-144 15,3-1 192-15,-1 1-192 0,0-2 0 0,0 2 0 16,-2-1 0-16,1 0 0 0,1 2 0 0,-2-1 0 0,1-1 160 0,1 0-160 16,0-1 0-16,0 0 0 0,0 0 0 0,1 0 0 15,-1 1 0-15,0-1 0 0,0-1 0 0,1 1 0 16,0 0 0-16,1-1 0 0,-3-1 0 0,1-2 0 15,-2 1 0-15,0 1 0 0,1 0 0 0,0 0 0 16,-2 1 0-16,2 1 0 0,0 1 0 0,-2-1 0 16,2 0 0-16,0-1 0 0,-2 1 0 0,3-1 0 15,0-2 0-15,1 2 0 0,-1 1 0 0,1-1 0 16,0 0 0-16,-1 0 0 0,1 0 0 0,0 1 0 16,0 1 0-16,0 0 0 0,2-2 0 0,-2 1 0 15,0-1 0-15,1 0 0 0,1-1 0 0,-1 1 0 16,-2-1 0-16,1 1 0 0,1 0 0 0,0 1 0 15,-1-2 0-15,0 0 0 0,-2 0 0 0,2 0 0 16,0-2 0-16,0 2 0 0,0-1 0 0,0 1 0 0,0-1 0 0,0 1 0 16,-2-1 0-16,1 0 0 0,-1-1 0 0,1 1 0 15,-2 1 0-15,1 1 0 0,0 0 0 0,0 0 0 16,-2 0 0-16,1 0 0 0,-2 1 0 0,1 1 0 16,-1-2 0-16,1 1 0 0,-1-1 0 0,1 1 0 15,-1 0 0-15,1 1 0 0,-1-1 0 0,1 1 0 16,0 0 0-16,1 0 0 0,-2-1 0 0,2 0 0 15,-1 0 0-15,0 0 0 0,0 1 0 0,-1-2 0 16,0 0 0-16,0 0 0 0,-1 1 0 0,3 1 0 16,-3-1 0-16,2 0 0 0,-1 0 0 0,1 0 0 15,-1 0 0-15,1 1 0 0,1-2 0 0,-2 0 0 16,1 0 0-16,-1 0 0 0,1 0 0 0,-1 1 0 0,-1 0 0 0,1 1 0 16,-1-2 0-16,3-1 0 0,-3 1 0 0,2 1 0 15,-2 0 0-15,2 0 0 0,-1 1 0 0,1-2 0 16,-1-1 0-16,1 1 0 0,-2 1 0 0,0 0 0 15,2-3 0-15,1 2 0 0,-2 1 0 0,2 1 0 16,-3-1 0-16,2 0 0 0,-1 0 0 0,1 2 0 16,-1-1 0-16,1 0 0 0,-2 0 0 0,0 1 0 15,3 0 0-15,-7 7 0 0,7-8 0 0,-2 1 0 16,1-3 0-16,-1 1 0 0,1 0 0 0,-1 2 0 16,1-1 0-16,-1 0 0 0,1 0 0 0,-2 1 0 15,4 0 0-15,-3-1 0 0,0 1 0 0,0 0 0 16,1 2 0-16,-1-1 0 0,1 0 0 0,-1-1 0 15,-1 0 0-15,1 2 0 0,-1-2 0 0,1 1 0 16,-1-2 0-16,0 0 0 0,0 1 0 0,0-1 0 16,-1-1 0-16,1 1 0 0,-4 8 0 0,3-8 0 0,1-1 0 15,-2 0 0-15,0 0 0 0,0 1 0 0,1-1 0 0,1 1 0 16,-2-1 0-16,1 1 0 0,-1 1 0 0,0-1 0 16,1 0 0-16,0 2 0 0,0-2 0 0,-1 1 0 15,2 1 0-15,-2-1 0 0,2 2 0 0,0-1 0 16,-1 0 0-16,-3 6 0 0,4-8 0 0,0 1 0 15,-1 0 0-15,-3 7 0 0,7-10 0 0,-5 2 0 16,1 0 0-16,-3 8 0 0,4-10 0 0,1 2 0 16,-2-1 0-16,0 1 0 0,-3 8 0 0,5-9 0 15,-2 2 0-15,0-1 0 0,2 0 0 0,-3 0 0 16,-2 8 0-16,4-9 0 0,1-1 0 0,-1 1 0 0,1 1 0 0,0 0 0 16,1 0 0-16,-3 0 0 0,0 0 0 0,2 1 0 15,-1 0 0-15,0-1 0 16,0-1 0-16,-1 2 0 0,1-1 0 0,-1 0 0 15,0 1 0-15,0-1 0 0,1 0 0 0,-1 1 0 16,0-1 0-16,0 1 0 0,0 1 0 0,0-1 0 16,1-1 0-16,1 0 0 0,-1-1 0 0,-1 1 0 15,0 0 0-15,0 1 0 0,1-1 0 0,1 1 0 16,-2 1 0-16,0-1 0 0,1-1 0 0,-1 0 0 16,0-1 0-16,-2 3 0 0,-1 1 0 0,1-1 0 0,1 0 0 0,-1-1 0 15,1 1 0-15,0-1 0 0,-1 0 0 0,1 2 0 16,1-1 0-16,-1 0 0 15,-1 0 0-15,0 1 0 0,-1 5 0 0,0 0 0 16,2-7 0-16,-1 2 0 0,-1 5 0 0,2-5 0 0,-2 5 0 0,0 0 0 16,3-6 0-16,-1-1 0 0,0 2 0 0,1 0 0 15,-3 5 0-15,3-5 0 0,-1-1 0 0,0 2 0 16,-2 4 0-16,0 0 0 0,2-6 0 0,0 2 0 16,-2 4 0-16,0 0 0 0,0 0 0 0,4-6 0 15,-2 1 0-15,-2 5 0 0,0 0 0 0,0 0 0 16,2-6 0-16,-2 6 0 0,2-5 0 0,-2 5 0 0,0 0 0 0,0 0 0 15,0 0 0-15,0 0 0 0,0 0 0 0,0 0 0 16,0 0 0-16,0 0 0 0,0 0 0 0,0 0 0 16,0 0 0-16,0 0 0 0,0 0 0 0,0 0 0 15,0 0 0-15,0 0 0 0,0 0-128 0,0 0 128 16,0 0 0-16,0 0 0 0,0 0 0 0,0 0 0 16,0 0-144-16,0 0 144 0,0 0-256 0,0 0 0 15,0 0 0-15,0 0 0 16,0 0-928-16,0 0-176 0,0 0-48 0,-1 9-14672 15,-3-1-2944-15</inkml:trace>
  <inkml:trace contextRef="#ctx0" brushRef="#br1" timeOffset="-48814.857">13144 15301 11967 0,'0'0'528'0,"0"0"112"0,0 0-512 0,0 0-128 0,0 0 0 0,0 0 0 0,0 0 2880 0,0 0 528 0,0 0 112 0,0 0 32 16,0 0-1392-16,0 0-288 0,0 0-48 0,0 0-16 15,0 0-752-15,0 0-160 0,0 0-16 0,0 0-16 0,5 10-160 0,-5-10-16 16,0 0-16-16,0 0 0 0,0 0-128 0,0 0-32 16,-2 7 0-16,2-7 0 0,0 0 32 0,-3 5 0 15,-1 1 0-15,1-2 0 0,-1 0-144 0,0 1-16 16,4-5-16-16,-6 5 0 0,-2 0-64 0,-1-1-16 16,1 2 0-16,-2-1 0 0,0 2-48 0,0-1-16 15,1 1 0-15,-5 4 0 0,-1 0-32 0,2 0 0 16,0 0 0-16,1 1 0 0,0-2-32 0,0-1-16 0,1 0 0 0,2-1 0 15,1 1-144-15,3-1 192 16,-2-2-192-16,2 2 192 0,0 0-64 0,2-2-128 16,3-6 192-16,-3 9-64 0,0 0 0 0,3-9 0 0,2 10 0 0,-2-10 0 15,1 9 64-15,-1-9 0 16,5 11 0-16,-2-1 0 0,-3-10-32 0,7 10 0 16,0-2 0-16,-1 0 0 0,2-1-32 0,1-1-128 15,1 1 192-15,1-1-64 0,0 1-128 0,3 0 0 0,0-1 144 0,3 0-144 16,1-3 0-16,3 0 144 0,1 0-144 0,3-2 0 15,-1-1 0-15,3-1 0 0,2-3 0 0,3 2-192 32,0 0-1760-32,2 1-352 0,0 0-64 0,1 2-10368 0,0 0-2096 0</inkml:trace>
  <inkml:trace contextRef="#ctx0" brushRef="#br1" timeOffset="-47180.333">19755 14203 6447 0,'0'0'272'0,"0"0"80"0,0 0-352 0,0 0 0 0,0 9 0 0,-10-8 0 0,2-3 2608 0,0 2 448 0,8 0 80 0,-7 0 32 0,7 0-1216 0,0 0-240 16,-7 0-48-16,7 0-16 0,0 0-304 0,0 0-64 15,0 0-16-15,0 0 0 0,0 0-64 0,0 0-16 16,0 0 0-16,0 0 0 0,0 0-160 0,0 0-48 15,0 0 0-15,0 0 0 0,0 0-32 0,0 0-16 16,0 0 0-16,0 0 0 0,0 0-96 0,0 0-32 16,0 0 0-16,0 0 0 0,7-4-96 0,-7 4-32 15,10-4 0-15,0 0 0 0,-1-3-176 0,1 2-48 16,1-1 0-16,3 0 0 0,-1-3-176 0,0 1-32 16,0 1-16-16,0-1 0 0,1 0-80 0,0-1-16 15,-1-1 0-15,0 2 0 0,0 0-128 0,1 0 160 16,-1-1-160-16,-1 1 160 0,0 2-160 0,-1 2 0 0,0-1 0 0,-1 1 128 15,0-3-128-15,-2 4 0 0,-8 3 144 0,8-3-144 16,-8 3 128-16,9-4-128 0,-9 4 128 0,0 0-128 16,9-1 128-16,-9 1-128 0,0 0 128 0,0 0-128 15,0 0 0-15,0 0 144 0,0 0-144 0,9 4 0 16,-9-4 144-16,0 0-144 0,0 0 0 0,0 0 144 16,0 0-144-16,0 0 0 0,6 6 144 0,-6-6-144 15,0 0 128-15,7 7-128 0,-7-7 128 0,0 0-128 16,8 10 0-16,-3-3 128 0,-5-7-128 0,0 0 0 15,6 11 0-15,-2-1 128 0,0-1-128 0,0 1 0 16,-4-10 0-16,2 10 0 0,0 2 0 0,0 0 0 16,1 0 0-16,-1 1 0 0,-1 1 0 0,1-1 0 15,0 1 0-15,0 2 0 0,0-1 0 0,-1 1 128 16,1 1-128-16,0-1 0 0,0 2 0 0,0-1 0 16,2-1 0-16,-1-1 0 0,-1-1 0 0,2-1 0 0,-2 0 0 0,1-1 0 15,-1-2 0-15,-2-10 0 0,4 10 0 0,-4-10 0 16,0 0 0-16,0 0 128 0,4 8-128 0,-4-8 0 15,0 0 0-15,0 0 0 0,0 0-224 0,0 0-16 16,0 0 0-16,0 0 0 16,0 0-448-16,0 0-80 0,0 0-32 0,0 0 0 15,0 0-1680-15,-6 5-336 0,0 0-64 0,6-5-9008 16,-7 4-1808-16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71" y="0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942B1DEB-20E8-4D8B-A27E-6EF3A96A95DE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6" y="4560901"/>
            <a:ext cx="5851490" cy="4319548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49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71" y="9120149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74FF3A8-4F04-4444-98EB-5C7C6DF29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3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7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4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4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0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4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4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0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8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36E7C-FE81-4D27-BC46-F8636B61A7B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6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19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customXml" Target="../ink/ink11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250.png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33.png"/><Relationship Id="rId4" Type="http://schemas.openxmlformats.org/officeDocument/2006/relationships/customXml" Target="../ink/ink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4575"/>
            <a:ext cx="7772400" cy="2196251"/>
          </a:xfrm>
        </p:spPr>
        <p:txBody>
          <a:bodyPr>
            <a:normAutofit/>
          </a:bodyPr>
          <a:lstStyle/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latin typeface="CMSY10ORIG"/>
              </a:rPr>
              <a:t>A</a:t>
            </a:r>
            <a:r>
              <a:rPr lang="en-US">
                <a:latin typeface="CMBX10"/>
              </a:rPr>
              <a:t>A</a:t>
            </a:r>
            <a:r>
              <a:rPr lang="en-US">
                <a:latin typeface="CMR7"/>
              </a:rPr>
              <a:t>A</a:t>
            </a:r>
            <a:r>
              <a:rPr lang="en-US">
                <a:latin typeface="CMMI10"/>
              </a:rPr>
              <a:t>A</a:t>
            </a:r>
            <a:r>
              <a:rPr lang="en-US">
                <a:latin typeface="CMMI7"/>
              </a:rPr>
              <a:t>A</a:t>
            </a:r>
            <a:r>
              <a:rPr lang="en-US">
                <a:latin typeface="CMR10"/>
              </a:rPr>
              <a:t>A</a:t>
            </a:r>
            <a:r>
              <a:rPr lang="en-US">
                <a:latin typeface="MSBM10"/>
              </a:rPr>
              <a:t>A</a:t>
            </a:r>
            <a:r>
              <a:rPr lang="en-US">
                <a:latin typeface="CMEX10"/>
              </a:rPr>
              <a:t>A</a:t>
            </a:r>
            <a:r>
              <a:rPr lang="en-US">
                <a:latin typeface="CMSY7"/>
              </a:rPr>
              <a:t>A</a:t>
            </a:r>
            <a:endParaRPr lang="en-US"/>
          </a:p>
        </p:txBody>
      </p:sp>
      <p:sp>
        <p:nvSpPr>
          <p:cNvPr id="3" name="AutoShape 6" descr="Image result for eve wall-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eve wall-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6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8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0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4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bitcoin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bitcoin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1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Predictor: Classification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3" y="1417637"/>
            <a:ext cx="6658102" cy="2650916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D6CA69-EE70-49B8-9E3E-C777E6509E12}"/>
                  </a:ext>
                </a:extLst>
              </p14:cNvPr>
              <p14:cNvContentPartPr/>
              <p14:nvPr/>
            </p14:nvContentPartPr>
            <p14:xfrm>
              <a:off x="551520" y="1103760"/>
              <a:ext cx="8323920" cy="5326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D6CA69-EE70-49B8-9E3E-C777E6509E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60" y="1094400"/>
                <a:ext cx="8342640" cy="53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68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Empirical Risk</a:t>
            </a:r>
          </a:p>
        </p:txBody>
      </p:sp>
      <p:pic>
        <p:nvPicPr>
          <p:cNvPr id="14" name="Picture 13" descr="\documentclass{article}\pagestyle{empty}&#10;\usepackage[top=1in, bottom=1in, left=2in, right=2in]{geometry}&#10;\usepackage{amsmath,amssymb,bm}&#10;\renewcommand{\bf}{{\bm f}}&#10;\newcommand{\bu}{{\bm u}}&#10;\newcommand{\bv}{{\bm v}}&#10;\newcommand{\bw}{{\bm w}}&#10;\newcommand{\bx}{{\bm x}}&#10;\newcommand{\by}{{\bm y}}&#10;\newcommand{\bW}{{\bm W}}&#10;\newcommand{\bX}{{\bm X}}&#10;\newcommand{\btheta}{{\bm \theta}}&#10;\newcommand{\bzero}{{\bm 0}}&#10;\newcommand{\bone}{{\bm 1}}&#10;\newcommand{\bbR}{\mathbb{R}}&#10;\newcommand{\bbE}{\mathbb{E}}&#10;\newcommand{\argmax}{\operatorname{argmax}}&#10;\begin{document}&#10;\begin{itemize} &#10; \item Given training data $(\bx_1,\by_1),\ldots,(\bx_N,\by_N)$, need to learn&#10;$$&#10;\btheta = (\bW^{(1)},\ldots,\bW^{(L)})&#10;$$&#10;\item Squared error loss (regression):&#10;\begin{align*}&#10;R(\btheta) &amp;= \hspace{2in} &#10;\end{align*}&#10;\item Cross-entropy loss (classification)&#10;$$&#10;R(\btheta) = \hspace{2.5in}&#10;$$&#10;\end{itemize}&#10;\end{document}&#10;" title="IguanaTex Bitmap Display">
            <a:extLst>
              <a:ext uri="{FF2B5EF4-FFF2-40B4-BE49-F238E27FC236}">
                <a16:creationId xmlns:a16="http://schemas.microsoft.com/office/drawing/2014/main" id="{0FE6676F-FD10-4178-BAB7-67DBAE366B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7" y="1417631"/>
            <a:ext cx="5721446" cy="2840645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4B4225-7664-418A-A402-82FA9793DB9A}"/>
                  </a:ext>
                </a:extLst>
              </p14:cNvPr>
              <p14:cNvContentPartPr/>
              <p14:nvPr/>
            </p14:nvContentPartPr>
            <p14:xfrm>
              <a:off x="3025440" y="2717280"/>
              <a:ext cx="5141880" cy="3541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4B4225-7664-418A-A402-82FA9793DB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6080" y="2707920"/>
                <a:ext cx="5160600" cy="35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E0F82-386C-4A1C-9842-C7A2A0318F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8" y="1295400"/>
            <a:ext cx="7203265" cy="1642126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652129-FB4B-4718-9845-DCC91B38B1F6}"/>
                  </a:ext>
                </a:extLst>
              </p14:cNvPr>
              <p14:cNvContentPartPr/>
              <p14:nvPr/>
            </p14:nvContentPartPr>
            <p14:xfrm>
              <a:off x="718200" y="145440"/>
              <a:ext cx="7351200" cy="637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652129-FB4B-4718-9845-DCC91B38B1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840" y="136080"/>
                <a:ext cx="7369920" cy="63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59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Poll</a:t>
            </a:r>
          </a:p>
        </p:txBody>
      </p:sp>
      <p:pic>
        <p:nvPicPr>
          <p:cNvPr id="5" name="Picture 4" descr="\documentclass{article}\pagestyle{empty}&#10;\usepackage[top=1in, bottom=1in, left=2in, right=2in]{geometry}&#10;\usepackage{amsmath,amssymb,bm}&#10;\newcommand{\bff}{{\bm f}}&#10;\newcommand{\bu}{{\bm u}}&#10;\newcommand{\bv}{{\bm v}}&#10;\newcommand{\bw}{{\bm w}}&#10;\newcommand{\bx}{{\bm x}}&#10;\newcommand{\bmu}{{\bm \mu}}&#10;\newcommand{\btheta}{{\bm \theta}}&#10;\newcommand{\bPhi}{{\bm \Phi}}&#10;\newcommand{\bW}{{\bm W}}&#10;\newcommand{\bX}{{\bm X}}&#10;\newcommand{\bzero}{{\bm 0}}&#10;\newcommand{\bone}{{\bm 1}}&#10;\newcommand{\bbR}{\mathbb{R}}&#10;\newcommand{\bbE}{\mathbb{E}}&#10;\newcommand{\sH}{\mathcal{H}}&#10;\newcommand{\sY}{\mathcal{Y}}&#10;\newcommand{\paren}[1]{\left(#1\right)}&#10;\newcommand{\abs}[1]{\left|#1\right|}&#10;\newcommand{\argmax}{\operatorname{argmax}}&#10;\begin{document}&#10;\noindent True or False: Consider a regression setting with squared error loss. For a MLP with a single hidden layer and ReLU activation, $R(\btheta)$ is a convex function of $\btheta$ &#10;\begin{itemize}&#10;\item[(A)] True&#10;\item[(B)] False&#10;\end{itemize}&#10;\end{document}&#10;" title="IguanaTex Bitmap Display">
            <a:extLst>
              <a:ext uri="{FF2B5EF4-FFF2-40B4-BE49-F238E27FC236}">
                <a16:creationId xmlns:a16="http://schemas.microsoft.com/office/drawing/2014/main" id="{7AF5A48A-F088-4BC3-8DE6-277E87DCD2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9" y="1417636"/>
            <a:ext cx="7204602" cy="1631435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FE726E-7710-4BE1-9C87-35D27EC2024E}"/>
                  </a:ext>
                </a:extLst>
              </p14:cNvPr>
              <p14:cNvContentPartPr/>
              <p14:nvPr/>
            </p14:nvContentPartPr>
            <p14:xfrm>
              <a:off x="693000" y="2230560"/>
              <a:ext cx="7940160" cy="4362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FE726E-7710-4BE1-9C87-35D27EC202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40" y="2221200"/>
                <a:ext cx="7958880" cy="43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986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MLPs vs Kernel Methods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D001759-4468-413A-BBE8-BC0BC0959A61}"/>
                  </a:ext>
                </a:extLst>
              </p14:cNvPr>
              <p14:cNvContentPartPr/>
              <p14:nvPr/>
            </p14:nvContentPartPr>
            <p14:xfrm>
              <a:off x="985680" y="1291320"/>
              <a:ext cx="7419240" cy="4696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D001759-4468-413A-BBE8-BC0BC0959A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320" y="1281960"/>
                <a:ext cx="7437960" cy="47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15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C4E66-F3AF-4271-9CFB-8D40590606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2" y="1417635"/>
            <a:ext cx="6055487" cy="201758"/>
          </a:xfrm>
          <a:prstGeom prst="rect">
            <a:avLst/>
          </a:prstGeom>
          <a:noFill/>
          <a:ln/>
          <a:effectLst/>
        </p:spPr>
      </p:pic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F7FFD79-D23F-4FA3-931F-D60349375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03400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A4C515-DA80-4E45-8376-0A1CD84E571A}"/>
                  </a:ext>
                </a:extLst>
              </p14:cNvPr>
              <p14:cNvContentPartPr/>
              <p14:nvPr/>
            </p14:nvContentPartPr>
            <p14:xfrm>
              <a:off x="5343120" y="1658160"/>
              <a:ext cx="2870640" cy="500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A4C515-DA80-4E45-8376-0A1CD84E57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3760" y="1648800"/>
                <a:ext cx="2889360" cy="5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786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Backprop</a:t>
            </a:r>
          </a:p>
        </p:txBody>
      </p:sp>
      <p:pic>
        <p:nvPicPr>
          <p:cNvPr id="4" name="Picture 3" descr="\documentclass{article}\pagestyle{empty}&#10;\usepackage[top=1in, bottom=1in, left=2in, right=2in]{geometry}&#10;\usepackage{amsmath,amssymb,bm}&#10;\input{G:/My Drive/macros}&#10;\begin{document}&#10;\begin{itemize} &#10;\item $R(\btheta) = \sum\limits_{n=1}^N R_n(\btheta)$&#10;\item Focus on computing $\nabla R_n(\btheta)$&#10;\item More notation:&#10;\begin{table*}[h] &#10;\centering&#10;  \begin{tabular}{ll}&#10;    Symbol &amp; meaning \\&#10;    \hline&#10;    $w_{ij}^{(\ell)}$ &amp; $(i,j)$ entry of $\bW^{\ell}$ \\&#10;    $a_{ni}^{(\ell)}$ &amp; $i$th entry of $\ba^{(\ell)}$ when input is $\bx_n$ \\&#10;    $z_{ni}^{(\ell)}$ &amp; $i$th entry of $\bz^{(\ell)}$ when input is $\bx_n$ \\&#10;  \end{tabular}&#10;\end{table*}&#10;\item From definitions:&#10;\begin{align*}&#10;a_{ni}^{(\ell)} &amp;= \hspace{1in} \\% \label{eqn:fnn:a}\\&#10;z_{ni}^{(\ell)} &amp;= \hspace{1in} % \label{eqn:fnn:z}.&#10;\end{align*}&#10;\item These quantities are known (at current iteration of $\btheta$) via \emph{forward propagation}&#10;\end{itemize}&#10;\end{document}&#10;" title="IguanaTex Bitmap Display">
            <a:extLst>
              <a:ext uri="{FF2B5EF4-FFF2-40B4-BE49-F238E27FC236}">
                <a16:creationId xmlns:a16="http://schemas.microsoft.com/office/drawing/2014/main" id="{5418969D-8665-4390-B863-EC3A7D5C35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4" y="1143000"/>
            <a:ext cx="6878565" cy="531518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13663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Gradient Formulas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E5262F-42CF-47C2-AEE8-9A416B493127}"/>
                  </a:ext>
                </a:extLst>
              </p14:cNvPr>
              <p14:cNvContentPartPr/>
              <p14:nvPr/>
            </p14:nvContentPartPr>
            <p14:xfrm>
              <a:off x="3207240" y="1941120"/>
              <a:ext cx="5747760" cy="450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E5262F-42CF-47C2-AEE8-9A416B4931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7880" y="1931760"/>
                <a:ext cx="5766480" cy="45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2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Backprop</a:t>
            </a:r>
          </a:p>
        </p:txBody>
      </p:sp>
      <p:pic>
        <p:nvPicPr>
          <p:cNvPr id="14" name="Picture 13" descr="\documentclass{article}\pagestyle{empty}&#10;\usepackage[top=1in, bottom=1in, left=2in, right=2in]{geometry}&#10;\usepackage{amsmath,amssymb,bm}&#10;\input{G:/My Drive/macros}&#10;\begin{document}&#10;\begin{itemize} &#10;\item $\nabla R_n(\btheta)$ consists of \\&#10;\\&#10;\\&#10;\\&#10;\item By the chain rule&#10;\begin{align*}&#10;    \frac{\partial R_n(\btheta)}{\partial w_{ij}^{(\ell)}} &amp;= \hspace{2in} \\&#10;    &amp; \\&#10;    &amp;= \\ &#10;\end{align*}&#10;\end{itemize}&#10;\end{document}&#10;" title="IguanaTex Bitmap Display">
            <a:extLst>
              <a:ext uri="{FF2B5EF4-FFF2-40B4-BE49-F238E27FC236}">
                <a16:creationId xmlns:a16="http://schemas.microsoft.com/office/drawing/2014/main" id="{6BF82D8F-13E0-4B37-87D0-F937B4F993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4" y="1379755"/>
            <a:ext cx="2429144" cy="3155974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B5F7F-D98B-4EAB-B3B1-03CA2E872EEB}"/>
                  </a:ext>
                </a:extLst>
              </p14:cNvPr>
              <p14:cNvContentPartPr/>
              <p14:nvPr/>
            </p14:nvContentPartPr>
            <p14:xfrm>
              <a:off x="3561840" y="945360"/>
              <a:ext cx="3501360" cy="5109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B5F7F-D98B-4EAB-B3B1-03CA2E872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2480" y="936000"/>
                <a:ext cx="3520080" cy="51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19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Backprop</a:t>
            </a:r>
          </a:p>
        </p:txBody>
      </p:sp>
      <p:pic>
        <p:nvPicPr>
          <p:cNvPr id="12" name="Picture 11" descr="\documentclass{article}\pagestyle{empty}&#10;\usepackage[top=1in, bottom=1in, left=2in, right=2in]{geometry}&#10;\usepackage{amsmath,amssymb,bm}&#10;\input{G:/My Drive/macros}&#10;\begin{document}&#10;\begin{itemize} &#10;\item By the chain rule for partial derivatives,&#10;\begin{align*}&#10;\delta^{(\ell)}_{ni} &amp;= \frac{\partial R_n(\btheta)}{\partial a^{(\ell)}_{ni}} \hspace{3in} &#10;\end{align*}&#10;where $k$ indexes the nodes in layer $\ell +1$. &#10;\item Since &#10;$$&#10;a^{(\ell+1)}_{nk} = \sum_j w^{(\ell+1)}_{kj}z^{(\ell)}_{nj} &#10;                   = \sum_j w^{(\ell+1)}_{kj}\sigma(a^{(\ell)}_{nj}),&#10;$$&#10;we have&#10;$$&#10;\frac{\partial a^{(\ell+1)}_{nk}}{\partial a^{(\ell)}_{ni}} = &#10;\hspace{1in}$$&#10;\item In summary,&#10;\end{itemize}&#10;\end{document}&#10;" title="IguanaTex Bitmap Display">
            <a:extLst>
              <a:ext uri="{FF2B5EF4-FFF2-40B4-BE49-F238E27FC236}">
                <a16:creationId xmlns:a16="http://schemas.microsoft.com/office/drawing/2014/main" id="{A037AE46-230B-4023-990E-6F86B3C359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7" y="1379752"/>
            <a:ext cx="5595855" cy="3877492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75845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1" y="1417638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Practice problems for the exam will be posted later this week.</a:t>
            </a:r>
          </a:p>
          <a:p>
            <a:endParaRPr lang="en-US" sz="2000" dirty="0"/>
          </a:p>
          <a:p>
            <a:r>
              <a:rPr lang="en-US" sz="2000" dirty="0"/>
              <a:t>The first exam is on October 10 (Thursday of next week) in class.</a:t>
            </a:r>
          </a:p>
        </p:txBody>
      </p:sp>
    </p:spTree>
    <p:extLst>
      <p:ext uri="{BB962C8B-B14F-4D97-AF65-F5344CB8AC3E}">
        <p14:creationId xmlns:p14="http://schemas.microsoft.com/office/powerpoint/2010/main" val="166729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Backprop</a:t>
            </a:r>
          </a:p>
        </p:txBody>
      </p:sp>
      <p:pic>
        <p:nvPicPr>
          <p:cNvPr id="5" name="Picture 4" descr="\documentclass{article}\pagestyle{empty}&#10;\usepackage[top=1in, bottom=1in, left=2in, right=2in]{geometry}&#10;\usepackage{amsmath,amssymb,bm}&#10;\input{G:/My Drive/macros}&#10;\begin{document}&#10;\begin{itemize} &#10;\item It remains to determine $\delta^{(L)}_{ni}$.&#10;\item Regession with scalar outputs $y_n$:&#10;\[&#10;R_n(\btheta) = (y_n - f(\bx_n))^2 = (y_n - a_{n1}^{(L)})^2,&#10;\]&#10;and so&#10;\begin{align*}&#10;\delta^{(L)}_{n1} &amp;= \frac{\partial R_n(\btheta)}{\partial a_{n1}^{(L)}} \hspace{1in}&#10;\end{align*}&#10;\item Classification:&#10;\begin{align*}&#10;R_n(\btheta) &amp;= -\sum_k y_{nk} \log (\psi_{k}(f(\bx_n))) = -\sum_k y_{nk} \log (\psi_{k}(\ba_n^{(L)}))&#10;\end{align*}&#10;Now use&#10;\[&#10;\frac{\partial \psi_k(\ba)}{\partial a_i} = \left\{&#10;\begin{array}{cc}&#10;    \psi_k(\ba) (1-\psi_i(\ba)) &amp; i = k  \\&#10;     - \psi_k(\ba) \psi_i(\ba) &amp; i \ne k&#10;\end{array}&#10;\right.&#10;\]&#10;&#10;\end{itemize}&#10;\end{document}&#10;" title="IguanaTex Bitmap Display">
            <a:extLst>
              <a:ext uri="{FF2B5EF4-FFF2-40B4-BE49-F238E27FC236}">
                <a16:creationId xmlns:a16="http://schemas.microsoft.com/office/drawing/2014/main" id="{4EA74ACB-0F28-4EA8-AA8B-E08F1262E5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5" y="1379751"/>
            <a:ext cx="6417592" cy="472327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40416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Backprop</a:t>
            </a:r>
          </a:p>
        </p:txBody>
      </p:sp>
      <p:pic>
        <p:nvPicPr>
          <p:cNvPr id="9" name="Picture 8" descr="\documentclass{article}\pagestyle{empty}&#10;\usepackage[top=1in, bottom=1in, left=2in, right=2in]{geometry}&#10;\usepackage{amsmath,amssymb,bm}&#10;\input{G:/My Drive/macros}&#10;\begin{document}&#10;\noindent \underline{Forward pass}:\\ &#10;\indent Using current weights $\btheta$ compute $f(\bx_n)$\\&#10;\indent and store intermediate values $a^{(\ell)}_{ni},z^{(\ell)}_{nj}$\\&#10;\underline{Initialize backward pass}:\\&#10;\indent For $i = 1$ to $d_{L}$\\&#10;\indent \indent Compute $\delta^{(L)}_{ni}$ \\&#10;\indent End\\&#10;\underline{Backward pass}:\\&#10;\indent For $\ell = L-1$  downto  1\\&#10;\indent \indent For $i = 1$ to $d_\ell$\\&#10;\indent \indent \indent $\delta^{(\ell)}_{ni} = \sum_k \delta^{(\ell+1)}_{nk}w^{(\ell+1)}_{ki}\sigma'(a^{(\ell)}_{ni})$\\&#10;\indent \indent \indent For $j = 1$ to $d_{\ell-1}$\\&#10;\indent \indent \indent \indent $\frac{\partial R_n(\btheta)}{\partial w_{ij}^{(\ell)}} \longleftarrow \delta_{ni}^{(\ell)} z_{nj}^{(\ell-1)}$\\&#10;\indent \indent \indent \indent $w_{ij}^{(\ell)} \longleftarrow w_{ij}^{(\ell)} - \eta \frac{\partial R_n(\btheta)}{\partial w_{ij}^{(\ell)}}$\\&#10;\indent \indent \indent End\\&#10;\indent \indent End\\&#10;\indent End\end{document}&#10;" title="IguanaTex Bitmap Display">
            <a:extLst>
              <a:ext uri="{FF2B5EF4-FFF2-40B4-BE49-F238E27FC236}">
                <a16:creationId xmlns:a16="http://schemas.microsoft.com/office/drawing/2014/main" id="{092D4F32-8289-49F0-BF59-274C7E6ED3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31614"/>
            <a:ext cx="4171503" cy="478339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83287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Poll</a:t>
            </a:r>
          </a:p>
        </p:txBody>
      </p:sp>
      <p:pic>
        <p:nvPicPr>
          <p:cNvPr id="4" name="Picture 3" descr="\documentclass{article}\pagestyle{empty}&#10;\usepackage[top=1in, bottom=1in, left=2in, right=2in]{geometry}&#10;\usepackage{amsmath,amssymb,bm}&#10;\newcommand{\bff}{{\bm f}}&#10;\newcommand{\bu}{{\bm u}}&#10;\newcommand{\bv}{{\bm v}}&#10;\newcommand{\bw}{{\bm w}}&#10;\newcommand{\bx}{{\bm x}}&#10;\newcommand{\bmu}{{\bm \mu}}&#10;\newcommand{\btheta}{{\bm \theta}}&#10;\newcommand{\bPhi}{{\bm \Phi}}&#10;\newcommand{\bW}{{\bm W}}&#10;\newcommand{\bX}{{\bm X}}&#10;\newcommand{\bzero}{{\bm 0}}&#10;\newcommand{\bone}{{\bm 1}}&#10;\newcommand{\bbR}{\mathbb{R}}&#10;\newcommand{\bbE}{\mathbb{E}}&#10;\newcommand{\sH}{\mathcal{H}}&#10;\newcommand{\sY}{\mathcal{Y}}&#10;\newcommand{\paren}[1]{\left(#1\right)}&#10;\newcommand{\abs}[1]{\left|#1\right|}&#10;\newcommand{\argmax}{\operatorname{argmax}}&#10;\begin{document}&#10;\noindent For an MLP with ReLU activation, a subgradient is guaranteed to exist at every iteration of backprop. &#10;\begin{itemize}&#10;\item[(A)] True&#10;\item[(B)] False&#10;\end{itemize}&#10;\end{document}&#10;" title="IguanaTex Bitmap Display">
            <a:extLst>
              <a:ext uri="{FF2B5EF4-FFF2-40B4-BE49-F238E27FC236}">
                <a16:creationId xmlns:a16="http://schemas.microsoft.com/office/drawing/2014/main" id="{CD78D975-F129-46D6-97F0-008E4D4112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9" y="1417636"/>
            <a:ext cx="7196586" cy="136287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48785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Remarks</a:t>
            </a:r>
          </a:p>
        </p:txBody>
      </p:sp>
      <p:pic>
        <p:nvPicPr>
          <p:cNvPr id="6" name="Picture 5" descr="\documentclass{article}\pagestyle{empty}&#10;\usepackage[top=1in, bottom=1in, left=2in, right=2in]{geometry}&#10;\usepackage{amsmath,amssymb,bm}&#10;\renewcommand{\bf}{{\bm f}}&#10;\newcommand{\bu}{{\bm u}}&#10;\newcommand{\bv}{{\bm v}}&#10;\newcommand{\bw}{{\bm w}}&#10;\newcommand{\bx}{{\bm x}}&#10;\newcommand{\by}{{\bm y}}&#10;\newcommand{\bz}{{\bm z}}&#10;\newcommand{\bX}{{\bm X}}&#10;\newcommand{\btheta}{{\bm \theta}}&#10;\newcommand{\bzero}{{\bm 0}}&#10;\newcommand{\bone}{{\bm 1}}&#10;\newcommand{\bbR}{\mathbb{R}}&#10;\newcommand{\bbE}{\mathbb{E}}&#10;\newcommand{\argmax}{\operatorname{argmax}}&#10;\begin{document}&#10;\begin{itemize} &#10;\item Note: each hidden unit passes and receives information to and from only those units to which it is connected $\Longrightarrow$ parallel implementation&#10;\item In general, $R(\btheta)$ will have several local minima. Since the overall objective is nonconvex, convergence to a global minimum is not guaranteed.&#10;\item To avoid overfitting, regularization is often used. One common technique is early stopping.&#10;\item Initialization: iid Gaussian&#10;\item Everything above has been understood since the 1980s&#10;\item Backprop can be derived and expressed in matrix-vector notation&#10;\item Tensorflow's Larq package: backprop for threshold activations (more generally, binarized neural networks)&#10;\end{itemize}&#10;\end{document}&#10;" title="IguanaTex Bitmap Display">
            <a:extLst>
              <a:ext uri="{FF2B5EF4-FFF2-40B4-BE49-F238E27FC236}">
                <a16:creationId xmlns:a16="http://schemas.microsoft.com/office/drawing/2014/main" id="{61E9DCF6-A67C-40C2-BEC0-AE8E5100E3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4" y="1417639"/>
            <a:ext cx="6865213" cy="4204851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8F18B8-8F87-4F0D-AB19-73A65CBB2393}"/>
                  </a:ext>
                </a:extLst>
              </p14:cNvPr>
              <p14:cNvContentPartPr/>
              <p14:nvPr/>
            </p14:nvContentPartPr>
            <p14:xfrm>
              <a:off x="2485440" y="667944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8F18B8-8F87-4F0D-AB19-73A65CBB23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6080" y="6670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43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1" y="1417638"/>
            <a:ext cx="754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Neural networks are a class of ML algorithms that can be applied to </a:t>
            </a:r>
          </a:p>
          <a:p>
            <a:r>
              <a:rPr lang="en-US" sz="2000" dirty="0"/>
              <a:t>solve just about any problem</a:t>
            </a:r>
          </a:p>
          <a:p>
            <a:endParaRPr lang="en-US" sz="2000" dirty="0"/>
          </a:p>
          <a:p>
            <a:r>
              <a:rPr lang="en-US" sz="2000" dirty="0"/>
              <a:t>For many problems, NNs achieve state-of-the-art performance, e.g., object recognition, speech recognition, machine translation</a:t>
            </a:r>
          </a:p>
          <a:p>
            <a:endParaRPr lang="en-US" sz="2000" dirty="0"/>
          </a:p>
          <a:p>
            <a:r>
              <a:rPr lang="en-US" sz="2000" dirty="0"/>
              <a:t>Today: Feedforward neural networks, in particular, the </a:t>
            </a:r>
            <a:r>
              <a:rPr lang="en-US" sz="2000" i="1" dirty="0"/>
              <a:t>multilayer perceptron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321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C5478-6B6D-4D31-A0DC-BE5A64803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95400"/>
            <a:ext cx="6866555" cy="2422433"/>
          </a:xfrm>
          <a:prstGeom prst="rect">
            <a:avLst/>
          </a:prstGeom>
          <a:noFill/>
          <a:ln/>
          <a:effectLst/>
        </p:spPr>
      </p:pic>
      <p:pic>
        <p:nvPicPr>
          <p:cNvPr id="1026" name="Picture 2 2" descr="Image result for multilayer perceptr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3657600"/>
            <a:ext cx="568642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6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MLP Architectures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1" y="1417638"/>
            <a:ext cx="754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User needs to specify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Number of hidden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Number of nodes per hidden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Nonlinear activation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Bias at each layer?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Image result for multilayer perceptron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05200"/>
            <a:ext cx="47625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62200" y="59436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1400" y="59436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6388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0" y="52578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29400" y="4468905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9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59436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1400" y="59436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6388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0" y="5257800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29400" y="4468905"/>
            <a:ext cx="838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FF85F1-4A95-4EDA-89C7-77A441B0EE87}"/>
                  </a:ext>
                </a:extLst>
              </p14:cNvPr>
              <p14:cNvContentPartPr/>
              <p14:nvPr/>
            </p14:nvContentPartPr>
            <p14:xfrm>
              <a:off x="931320" y="1049040"/>
              <a:ext cx="7687080" cy="222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FF85F1-4A95-4EDA-89C7-77A441B0EE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960" y="1039680"/>
                <a:ext cx="7705800" cy="22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C4533F-3729-4636-B3AC-5F14C85BAA5A}"/>
                  </a:ext>
                </a:extLst>
              </p14:cNvPr>
              <p14:cNvContentPartPr/>
              <p14:nvPr/>
            </p14:nvContentPartPr>
            <p14:xfrm>
              <a:off x="1168560" y="923040"/>
              <a:ext cx="6663960" cy="419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C4533F-3729-4636-B3AC-5F14C85BAA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00" y="913680"/>
                <a:ext cx="6682680" cy="421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57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Notation</a:t>
            </a:r>
          </a:p>
        </p:txBody>
      </p:sp>
      <p:pic>
        <p:nvPicPr>
          <p:cNvPr id="31" name="Picture 30" descr="\documentclass{article}\pagestyle{empty}&#10;\usepackage[top=1in, bottom=1in, left=2in, right=2in]{geometry}&#10;\usepackage{amsmath,amssymb,bm}&#10;\newcommand{\ba}{{\bm a}}&#10;\newcommand{\bu}{{\bm u}}&#10;\newcommand{\bv}{{\bm v}}&#10;\newcommand{\bw}{{\bm w}}&#10;\newcommand{\bW}{{\bm W}}&#10;\newcommand{\bx}{{\bm x}}&#10;\newcommand{\bz}{{\bm z}}&#10;\newcommand{\bzero}{{\bm 0}}&#10;\newcommand{\bbR}{\mathbb{R}}&#10;\newcommand{\bbE}{\mathbb{E}}&#10;\newcommand{\sH}{\mathcal{H}}&#10;\newcommand{\sY}{\mathcal{Y}}&#10;\newcommand{\paren}[1]{\left(#1\right)}&#10;\newcommand{\argmax}{\operatorname{argmax}}&#10;\begin{document}&#10;\begin{itemize}&#10;\item Input layer&#10;$$&#10;\bz^{(0)} = \qquad&#10;$$&#10;\item Hidden layers: $1 \le \ell &lt; L$&#10;\begin{align*}&#10;\ba^{(\ell)} &amp;= \qquad  \\&#10;\bz^{(\ell)} &amp;= \qquad \qquad \mbox{applied elementwise}&#10;\end{align*}&#10;\item If bias desired, prepend a 1 to any $\bz^{(\ell)}$, $0 \le \ell &lt; L$, and add column of weights to beginning of $\bW^{(\ell+1)}$&#10;\item Output layer \\&#10;\\&#10;\\ &#10;followed by {\em identity activation}&#10;\item Evaluation of the output from the input is called &#10;\end{itemize}&#10;\end{document}&#10;" title="IguanaTex Bitmap Display">
            <a:extLst>
              <a:ext uri="{FF2B5EF4-FFF2-40B4-BE49-F238E27FC236}">
                <a16:creationId xmlns:a16="http://schemas.microsoft.com/office/drawing/2014/main" id="{FB2DD6A2-4B46-436A-80B3-E320B07647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87" y="1424375"/>
            <a:ext cx="6863879" cy="4375889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9167B0-7219-413C-B48E-9C3BE1991EE5}"/>
                  </a:ext>
                </a:extLst>
              </p14:cNvPr>
              <p14:cNvContentPartPr/>
              <p14:nvPr/>
            </p14:nvContentPartPr>
            <p14:xfrm>
              <a:off x="3227040" y="725040"/>
              <a:ext cx="5795280" cy="517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9167B0-7219-413C-B48E-9C3BE1991E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7680" y="715680"/>
                <a:ext cx="581400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35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Notation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03400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42DC30-6FBC-4527-9369-D6CFBB2C5AEC}"/>
                  </a:ext>
                </a:extLst>
              </p14:cNvPr>
              <p14:cNvContentPartPr/>
              <p14:nvPr/>
            </p14:nvContentPartPr>
            <p14:xfrm>
              <a:off x="313560" y="108360"/>
              <a:ext cx="8442000" cy="6433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42DC30-6FBC-4527-9369-D6CFBB2C5A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200" y="99000"/>
                <a:ext cx="8460720" cy="64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638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Predictor: Regression</a:t>
            </a:r>
          </a:p>
        </p:txBody>
      </p:sp>
      <p:pic>
        <p:nvPicPr>
          <p:cNvPr id="4" name="Picture 3" descr="\documentclass{article}\pagestyle{empty}&#10;\usepackage[top=1in, bottom=1in, left=2in, right=2in]{geometry}&#10;\usepackage{amsmath,amssymb,bm}&#10;\renewcommand{\bf}{{\bm f}}&#10;\newcommand{\ba}{{\bm a}}&#10;\newcommand{\bu}{{\bm u}}&#10;\newcommand{\bv}{{\bm v}}&#10;\newcommand{\bw}{{\bm w}}&#10;\newcommand{\bx}{{\bm x}}&#10;\newcommand{\bz}{{\bm z}}&#10;\newcommand{\bX}{{\bm X}}&#10;\newcommand{\btheta}{{\bm \theta}}&#10;\newcommand{\bzero}{{\bm 0}}&#10;\newcommand{\bone}{{\bm 1}}&#10;\newcommand{\bbR}{\mathbb{R}}&#10;\newcommand{\bbE}{\mathbb{E}}&#10;\newcommand{\argmax}{\operatorname{argmax}}&#10;\begin{document}&#10;\begin{itemize} &#10;\item Just take the output layer variable&#10;\vspace{.5in}&#10;\item Accomodates multidimensional outputs&#10;\end{itemize}&#10;\end{document}&#10;" title="IguanaTex Bitmap Display">
            <a:extLst>
              <a:ext uri="{FF2B5EF4-FFF2-40B4-BE49-F238E27FC236}">
                <a16:creationId xmlns:a16="http://schemas.microsoft.com/office/drawing/2014/main" id="{346A3CD8-D1CC-4EFB-8DCA-59A7E73706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41" y="1417639"/>
            <a:ext cx="4032543" cy="1441703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DB440E-5FA0-43E5-B953-CCA5B59B554B}"/>
                  </a:ext>
                </a:extLst>
              </p14:cNvPr>
              <p14:cNvContentPartPr/>
              <p14:nvPr/>
            </p14:nvContentPartPr>
            <p14:xfrm>
              <a:off x="2706840" y="1841400"/>
              <a:ext cx="1675440" cy="426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DB440E-5FA0-43E5-B953-CCA5B59B55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7480" y="1832040"/>
                <a:ext cx="1694160" cy="44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3417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CLAYTON@6DDFMPQS4DDHY552" val="54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398.575"/>
  <p:tag name="LATEXADDIN" val="\documentclass{article}\pagestyle{empty}&#10;\usepackage[top=1in, bottom=1in, left=2in, right=2in]{geometry}&#10;\usepackage{amsmath,amssymb,bm}&#10;\renewcommand{\bf}{{\bm f}}&#10;\newcommand{\bu}{{\bm u}}&#10;\newcommand{\bv}{{\bm v}}&#10;\newcommand{\bw}{{\bm w}}&#10;\newcommand{\bx}{{\bm x}}&#10;\newcommand{\bX}{{\bm X}}&#10;\newcommand{\btheta}{{\bm \theta}}&#10;\newcommand{\bzero}{{\bm 0}}&#10;\newcommand{\bone}{{\bm 1}}&#10;\newcommand{\bbR}{\mathbb{R}}&#10;\newcommand{\bbE}{\mathbb{E}}&#10;\newcommand{\argmax}{\operatorname{argmax}}&#10;\begin{document}&#10;\begin{itemize} &#10;\item Efficient algorithm for computing gradient with respect to $\btheta$&#10;\end{itemize}&#10;\end{document}&#10;"/>
  <p:tag name="IGUANATEXSIZE" val="20"/>
  <p:tag name="IGUANATEXCURSOR" val="599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83.127"/>
  <p:tag name="ORIGINALWIDTH" val="3860.518"/>
  <p:tag name="LATEXADDIN" val="\documentclass{article}\pagestyle{empty}&#10;\usepackage[top=1in, bottom=1in, left=2in, right=2in]{geometry}&#10;\usepackage{amsmath,amssymb,bm}&#10;\input{G:/My Drive/macros}&#10;\begin{document}&#10;\begin{itemize} &#10;\item $R(\btheta) = \sum\limits_{n=1}^N R_n(\btheta)$&#10;\item Focus on computing $\nabla R_n(\btheta)$&#10;\item More notation:&#10;\begin{table*}[h] &#10;\centering&#10;  \begin{tabular}{ll}&#10;    Symbol &amp; meaning \\&#10;    \hline&#10;    $w_{ij}^{(\ell)}$ &amp; $(i,j)$ entry of $\bW^{\ell}$ \\&#10;    $a_{ni}^{(\ell)}$ &amp; $i$th entry of $\ba^{(\ell)}$ when input is $\bx_n$ \\&#10;    $z_{ni}^{(\ell)}$ &amp; $i$th entry of $\bz^{(\ell)}$ when input is $\bx_n$ \\&#10;  \end{tabular}&#10;\end{table*}&#10;\item From definitions:&#10;\begin{align*}&#10;a_{ni}^{(\ell)} &amp;= \hspace{1in} \\% \label{eqn:fnn:a}\\&#10;z_{ni}^{(\ell)} &amp;= \hspace{1in} % \label{eqn:fnn:z}.&#10;\end{align*}&#10;\item These quantities are known (at current iteration of $\btheta$) via \emph{forward propagation}&#10;\end{itemize}&#10;\end{document}&#10;"/>
  <p:tag name="IGUANATEXSIZE" val="20"/>
  <p:tag name="IGUANATEXCURSOR" val="776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71.279"/>
  <p:tag name="ORIGINALWIDTH" val="1363.33"/>
  <p:tag name="LATEXADDIN" val="\documentclass{article}\pagestyle{empty}&#10;\usepackage[top=1in, bottom=1in, left=2in, right=2in]{geometry}&#10;\usepackage{amsmath,amssymb,bm}&#10;\input{G:/My Drive/macros}&#10;\begin{document}&#10;\begin{itemize} &#10;\item $\nabla R_n(\btheta)$ consists of \\&#10;\\&#10;\\&#10;\\&#10;\item By the chain rule&#10;\begin{align*}&#10;    \frac{\partial R_n(\btheta)}{\partial w_{ij}^{(\ell)}} &amp;= \hspace{2in} \\&#10;    &amp; \\&#10;    &amp;= \\ &#10;\end{align*}&#10;\end{itemize}&#10;\end{document}&#10;"/>
  <p:tag name="IGUANATEXSIZE" val="20"/>
  <p:tag name="IGUANATEXCURSOR" val="400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6.228"/>
  <p:tag name="ORIGINALWIDTH" val="3140.607"/>
  <p:tag name="LATEXADDIN" val="\documentclass{article}\pagestyle{empty}&#10;\usepackage[top=1in, bottom=1in, left=2in, right=2in]{geometry}&#10;\usepackage{amsmath,amssymb,bm}&#10;\input{G:/My Drive/macros}&#10;\begin{document}&#10;\begin{itemize} &#10;\item By the chain rule for partial derivatives,&#10;\begin{align*}&#10;\delta^{(\ell)}_{ni} &amp;= \frac{\partial R_n(\btheta)}{\partial a^{(\ell)}_{ni}} \hspace{3in} &#10;\end{align*}&#10;where $k$ indexes the nodes in layer $\ell +1$. &#10;\item Since &#10;$$&#10;a^{(\ell+1)}_{nk} = \sum_j w^{(\ell+1)}_{kj}z^{(\ell)}_{nj} &#10;                   = \sum_j w^{(\ell+1)}_{kj}\sigma(a^{(\ell)}_{nj}),&#10;$$&#10;we have&#10;$$&#10;\frac{\partial a^{(\ell+1)}_{nk}}{\partial a^{(\ell)}_{ni}} = &#10;\hspace{1in}$$&#10;\item In summary,&#10;\end{itemize}&#10;\end{document}&#10;"/>
  <p:tag name="IGUANATEXSIZE" val="20"/>
  <p:tag name="IGUANATEXCURSOR" val="674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50.918"/>
  <p:tag name="ORIGINALWIDTH" val="3601.8"/>
  <p:tag name="LATEXADDIN" val="\documentclass{article}\pagestyle{empty}&#10;\usepackage[top=1in, bottom=1in, left=2in, right=2in]{geometry}&#10;\usepackage{amsmath,amssymb,bm}&#10;\input{G:/My Drive/macros}&#10;\begin{document}&#10;\begin{itemize} &#10;\item It remains to determine $\delta^{(L)}_{ni}$.&#10;\item Regession with scalar outputs $y_n$:&#10;\[&#10;R_n(\btheta) = (y_n - f(\bx_n))^2 = (y_n - a_{n1}^{(L)})^2,&#10;\]&#10;and so&#10;\begin{align*}&#10;\delta^{(L)}_{n1} &amp;= \frac{\partial R_n(\btheta)}{\partial a_{n1}^{(L)}} \hspace{1in}&#10;\end{align*}&#10;\item Classification:&#10;\begin{align*}&#10;R_n(\btheta) &amp;= -\sum_k y_{nk} \log (\psi_{k}(f(\bx_n))) = -\sum_k y_{nk} \log (\psi_{k}(\ba_n^{(L)}))&#10;\end{align*}&#10;Now use&#10;\[&#10;\frac{\partial \psi_k(\ba)}{\partial a_i} = \left\{&#10;\begin{array}{cc}&#10;    \psi_k(\ba) (1-\psi_i(\ba)) &amp; i = k  \\&#10;     - \psi_k(\ba) \psi_i(\ba) &amp; i \ne k&#10;\end{array}&#10;\right.&#10;\]&#10;&#10;\end{itemize}&#10;\end{document}&#10;"/>
  <p:tag name="IGUANATEXSIZE" val="20"/>
  <p:tag name="IGUANATEXCURSOR" val="465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4.665"/>
  <p:tag name="ORIGINALWIDTH" val="2341.207"/>
  <p:tag name="LATEXADDIN" val="\documentclass{article}\pagestyle{empty}&#10;\usepackage[top=1in, bottom=1in, left=2in, right=2in]{geometry}&#10;\usepackage{amsmath,amssymb,bm}&#10;\input{G:/My Drive/macros}&#10;\begin{document}&#10;\noindent \underline{Forward pass}:\\ &#10;\indent Using current weights $\btheta$ compute $f(\bx_n)$\\&#10;\indent and store intermediate values $a^{(\ell)}_{ni},z^{(\ell)}_{nj}$\\&#10;\underline{Initialize backward pass}:\\&#10;\indent For $i = 1$ to $d_{L}$\\&#10;\indent \indent Compute $\delta^{(L)}_{ni}$ \\&#10;\indent End\\&#10;\underline{Backward pass}:\\&#10;\indent For $\ell = L-1$  downto  1\\&#10;\indent \indent For $i = 1$ to $d_\ell$\\&#10;\indent \indent \indent $\delta^{(\ell)}_{ni} = \sum_k \delta^{(\ell+1)}_{nk}w^{(\ell+1)}_{ki}\sigma'(a^{(\ell)}_{ni})$\\&#10;\indent \indent \indent For $j = 1$ to $d_{\ell-1}$\\&#10;\indent \indent \indent \indent $\frac{\partial R_n(\btheta)}{\partial w_{ij}^{(\ell)}} \longleftarrow \delta_{ni}^{(\ell)} z_{nj}^{(\ell-1)}$\\&#10;\indent \indent \indent \indent $w_{ij}^{(\ell)} \longleftarrow w_{ij}^{(\ell)} - \eta \frac{\partial R_n(\btheta)}{\partial w_{ij}^{(\ell)}}$\\&#10;\indent \indent \indent End\\&#10;\indent \indent End\\&#10;\indent End\end{document}&#10;"/>
  <p:tag name="IGUANATEXSIZE" val="20"/>
  <p:tag name="IGUANATEXCURSOR" val="998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4.9044"/>
  <p:tag name="ORIGINALWIDTH" val="4038.995"/>
  <p:tag name="LATEXADDIN" val="\documentclass{article}\pagestyle{empty}&#10;\usepackage[top=1in, bottom=1in, left=2in, right=2in]{geometry}&#10;\usepackage{amsmath,amssymb,bm}&#10;\newcommand{\bff}{{\bm f}}&#10;\newcommand{\bu}{{\bm u}}&#10;\newcommand{\bv}{{\bm v}}&#10;\newcommand{\bw}{{\bm w}}&#10;\newcommand{\bx}{{\bm x}}&#10;\newcommand{\bmu}{{\bm \mu}}&#10;\newcommand{\btheta}{{\bm \theta}}&#10;\newcommand{\bPhi}{{\bm \Phi}}&#10;\newcommand{\bW}{{\bm W}}&#10;\newcommand{\bX}{{\bm X}}&#10;\newcommand{\bzero}{{\bm 0}}&#10;\newcommand{\bone}{{\bm 1}}&#10;\newcommand{\bbR}{\mathbb{R}}&#10;\newcommand{\bbE}{\mathbb{E}}&#10;\newcommand{\sH}{\mathcal{H}}&#10;\newcommand{\sY}{\mathcal{Y}}&#10;\newcommand{\paren}[1]{\left(#1\right)}&#10;\newcommand{\abs}[1]{\left|#1\right|}&#10;\newcommand{\argmax}{\operatorname{argmax}}&#10;\begin{document}&#10;\noindent For an MLP with ReLU activation, a subgradient is guaranteed to exist at every iteration of backprop. &#10;\begin{itemize}&#10;\item[(A)] True&#10;\item[(B)] False&#10;\end{itemize}&#10;\end{document}&#10;"/>
  <p:tag name="IGUANATEXSIZE" val="20"/>
  <p:tag name="IGUANATEXCURSOR" val="842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9.955"/>
  <p:tag name="ORIGINALWIDTH" val="3853.018"/>
  <p:tag name="LATEXADDIN" val="\documentclass{article}\pagestyle{empty}&#10;\usepackage[top=1in, bottom=1in, left=2in, right=2in]{geometry}&#10;\usepackage{amsmath,amssymb,bm}&#10;\renewcommand{\bf}{{\bm f}}&#10;\newcommand{\bu}{{\bm u}}&#10;\newcommand{\bv}{{\bm v}}&#10;\newcommand{\bw}{{\bm w}}&#10;\newcommand{\bx}{{\bm x}}&#10;\newcommand{\by}{{\bm y}}&#10;\newcommand{\bz}{{\bm z}}&#10;\newcommand{\bX}{{\bm X}}&#10;\newcommand{\btheta}{{\bm \theta}}&#10;\newcommand{\bzero}{{\bm 0}}&#10;\newcommand{\bone}{{\bm 1}}&#10;\newcommand{\bbR}{\mathbb{R}}&#10;\newcommand{\bbE}{\mathbb{E}}&#10;\newcommand{\argmax}{\operatorname{argmax}}&#10;\begin{document}&#10;\begin{itemize} &#10;\item Note: each hidden unit passes and receives information to and from only those units to which it is connected $\Longrightarrow$ parallel implementation&#10;\item In general, $R(\btheta)$ will have several local minima. Since the overall objective is nonconvex, convergence to a global minimum is not guaranteed.&#10;\item To avoid overfitting, regularization is often used. One common technique is early stopping.&#10;\item Initialization: iid Gaussian&#10;\item Everything above has been understood since the 1980s&#10;\item Backprop can be derived and expressed in matrix-vector notation&#10;\item Tensorflow's Larq package: backprop for threshold activations (more generally, binarized neural networks)&#10;\end{itemize}&#10;\end{document}&#10;"/>
  <p:tag name="IGUANATEXSIZE" val="20"/>
  <p:tag name="IGUANATEXCURSOR" val="1151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9.58"/>
  <p:tag name="ORIGINALWIDTH" val="3853.768"/>
  <p:tag name="LATEXADDIN" val="\documentclass{article}\pagestyle{empty}&#10;\usepackage[top=1in, bottom=1in, left=2in, right=2in]{geometry}&#10;\usepackage{amsmath,amssymb,bm}&#10;\newcommand{\bu}{{\bm u}}&#10;\newcommand{\bv}{{\bm v}}&#10;\newcommand{\bw}{{\bm w}}&#10;\newcommand{\bx}{{\bm x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begin{document}&#10;\begin{itemize}&#10;\item A \emph{perceptron} is basically a linear function whose output is perhaps multidimensional and may be followed by a nonlinear activation function&#10;\item Not to be confused with: The ``perceptron algorithm,&quot; which is a specific iterative algorithm for learning a linear classifier &#10;\item A {\em multilayer perceptron} is a nonlinear function obtained by composing several perceptrons, with a nonlinear activation function between layers&#10;\end{itemize}&#10;\end{document}&#10;"/>
  <p:tag name="IGUANATEXSIZE" val="20"/>
  <p:tag name="IGUANATEXCURSOR" val="722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55.943"/>
  <p:tag name="ORIGINALWIDTH" val="3852.268"/>
  <p:tag name="LATEXADDIN" val="\documentclass{article}\pagestyle{empty}&#10;\usepackage[top=1in, bottom=1in, left=2in, right=2in]{geometry}&#10;\usepackage{amsmath,amssymb,bm}&#10;\newcommand{\ba}{{\bm a}}&#10;\newcommand{\bu}{{\bm u}}&#10;\newcommand{\bv}{{\bm v}}&#10;\newcommand{\bw}{{\bm w}}&#10;\newcommand{\bW}{{\bm W}}&#10;\newcommand{\bx}{{\bm x}}&#10;\newcommand{\bz}{{\bm z}}&#10;\newcommand{\bzero}{{\bm 0}}&#10;\newcommand{\bbR}{\mathbb{R}}&#10;\newcommand{\bbE}{\mathbb{E}}&#10;\newcommand{\sH}{\mathcal{H}}&#10;\newcommand{\sY}{\mathcal{Y}}&#10;\newcommand{\paren}[1]{\left(#1\right)}&#10;\newcommand{\argmax}{\operatorname{argmax}}&#10;\begin{document}&#10;\begin{itemize}&#10;\item Input layer&#10;$$&#10;\bz^{(0)} = \qquad&#10;$$&#10;\item Hidden layers: $1 \le \ell &lt; L$&#10;\begin{align*}&#10;\ba^{(\ell)} &amp;= \qquad  \\&#10;\bz^{(\ell)} &amp;= \qquad \qquad \mbox{applied elementwise}&#10;\end{align*}&#10;\item If bias desired, prepend a 1 to any $\bz^{(\ell)}$, $0 \le \ell &lt; L$, and add column of weights to beginning of $\bW^{(\ell+1)}$&#10;\item Output layer \\&#10;\\&#10;\\ &#10;followed by {\em identity activation}&#10;\item Evaluation of the output from the input is called &#10;\end{itemize}&#10;\end{document}&#10;"/>
  <p:tag name="IGUANATEXSIZE" val="20"/>
  <p:tag name="IGUANATEXCURSOR" val="940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9.1488"/>
  <p:tag name="ORIGINALWIDTH" val="2263.217"/>
  <p:tag name="LATEXADDIN" val="\documentclass{article}\pagestyle{empty}&#10;\usepackage[top=1in, bottom=1in, left=2in, right=2in]{geometry}&#10;\usepackage{amsmath,amssymb,bm}&#10;\renewcommand{\bf}{{\bm f}}&#10;\newcommand{\ba}{{\bm a}}&#10;\newcommand{\bu}{{\bm u}}&#10;\newcommand{\bv}{{\bm v}}&#10;\newcommand{\bw}{{\bm w}}&#10;\newcommand{\bx}{{\bm x}}&#10;\newcommand{\bz}{{\bm z}}&#10;\newcommand{\bX}{{\bm X}}&#10;\newcommand{\btheta}{{\bm \theta}}&#10;\newcommand{\bzero}{{\bm 0}}&#10;\newcommand{\bone}{{\bm 1}}&#10;\newcommand{\bbR}{\mathbb{R}}&#10;\newcommand{\bbE}{\mathbb{E}}&#10;\newcommand{\argmax}{\operatorname{argmax}}&#10;\begin{document}&#10;\begin{itemize} &#10;\item Just take the output layer variable&#10;\vspace{.5in}&#10;\item Accomodates multidimensional outputs&#10;\end{itemize}&#10;\end{document}&#10;"/>
  <p:tag name="IGUANATEXSIZE" val="20"/>
  <p:tag name="IGUANATEXCURSOR" val="631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.814"/>
  <p:tag name="ORIGINALWIDTH" val="3736.783"/>
  <p:tag name="LATEXADDIN" val="\documentclass{article}\pagestyle{empty}&#10;\usepackage[top=1in, bottom=1in, left=2in, right=2in]{geometry}&#10;\usepackage{amsmath,amssymb,bm}&#10;\renewcommand{\bf}{{\bm f}}&#10;\newcommand{\bu}{{\bm u}}&#10;\newcommand{\bv}{{\bm v}}&#10;\newcommand{\bw}{{\bm w}}&#10;\newcommand{\bx}{{\bm x}}&#10;\newcommand{\bz}{{\bm z}}&#10;\newcommand{\bX}{{\bm X}}&#10;\newcommand{\btheta}{{\bm \theta}}&#10;\newcommand{\bzero}{{\bm 0}}&#10;\newcommand{\bone}{{\bm 1}}&#10;\newcommand{\bbR}{\mathbb{R}}&#10;\newcommand{\bbE}{\mathbb{E}}&#10;\newcommand{\argmax}{\operatorname{argmax}}&#10;\begin{document}&#10;\begin{itemize} &#10;\item $K$ classes&#10;\item Represent classes by indicator vectors&#10;$$&#10;\begin{bmatrix}&#10;1 \\&#10;0 \\&#10;\vdots \\&#10;0&#10;\end{bmatrix}, \begin{bmatrix}&#10;0 \\&#10;1 \\&#10;\vdots \\&#10;0&#10;\end{bmatrix}, \cdots, \begin{bmatrix}&#10;0 \\&#10;0 \\&#10;\vdots \\&#10;1&#10;\end{bmatrix}&#10;$$&#10;\item Transform $f(\bx)$ to a probability vector using the softmax function&#10;\end{itemize}&#10;\end{document}&#10;"/>
  <p:tag name="IGUANATEXSIZE" val="20"/>
  <p:tag name="IGUANATEXCURSOR" val="559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4.301"/>
  <p:tag name="ORIGINALWIDTH" val="3211.099"/>
  <p:tag name="LATEXADDIN" val="\documentclass{article}\pagestyle{empty}&#10;\usepackage[top=1in, bottom=1in, left=2in, right=2in]{geometry}&#10;\usepackage{amsmath,amssymb,bm}&#10;\renewcommand{\bf}{{\bm f}}&#10;\newcommand{\bu}{{\bm u}}&#10;\newcommand{\bv}{{\bm v}}&#10;\newcommand{\bw}{{\bm w}}&#10;\newcommand{\bx}{{\bm x}}&#10;\newcommand{\by}{{\bm y}}&#10;\newcommand{\bW}{{\bm W}}&#10;\newcommand{\bX}{{\bm X}}&#10;\newcommand{\btheta}{{\bm \theta}}&#10;\newcommand{\bzero}{{\bm 0}}&#10;\newcommand{\bone}{{\bm 1}}&#10;\newcommand{\bbR}{\mathbb{R}}&#10;\newcommand{\bbE}{\mathbb{E}}&#10;\newcommand{\argmax}{\operatorname{argmax}}&#10;\begin{document}&#10;\begin{itemize} &#10; \item Given training data $(\bx_1,\by_1),\ldots,(\bx_N,\by_N)$, need to learn&#10;$$&#10;\btheta = (\bW^{(1)},\ldots,\bW^{(L)})&#10;$$&#10;\item Squared error loss (regression):&#10;\begin{align*}&#10;R(\btheta) &amp;= \hspace{2in} &#10;\end{align*}&#10;\item Cross-entropy loss (classification)&#10;$$&#10;R(\btheta) = \hspace{2.5in}&#10;$$&#10;\end{itemize}&#10;\end{document}&#10;"/>
  <p:tag name="IGUANATEXSIZE" val="20"/>
  <p:tag name="IGUANATEXCURSOR" val="778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1.6348"/>
  <p:tag name="ORIGINALWIDTH" val="4042.745"/>
  <p:tag name="LATEXADDIN" val="\documentclass{article}\pagestyle{empty}&#10;\usepackage[top=1in, bottom=1in, left=2in, right=2in]{geometry}&#10;\usepackage{amsmath,amssymb,bm}&#10;\newcommand{\bff}{{\bm f}}&#10;\newcommand{\bu}{{\bm u}}&#10;\newcommand{\bv}{{\bm v}}&#10;\newcommand{\bw}{{\bm w}}&#10;\newcommand{\bx}{{\bm x}}&#10;\newcommand{\bmu}{{\bm \mu}}&#10;\newcommand{\btheta}{{\bm \theta}}&#10;\newcommand{\bPhi}{{\bm \Phi}}&#10;\newcommand{\bW}{{\bm W}}&#10;\newcommand{\bX}{{\bm X}}&#10;\newcommand{\bzero}{{\bm 0}}&#10;\newcommand{\bone}{{\bm 1}}&#10;\newcommand{\bbR}{\mathbb{R}}&#10;\newcommand{\bbE}{\mathbb{E}}&#10;\newcommand{\sH}{\mathcal{H}}&#10;\newcommand{\sY}{\mathcal{Y}}&#10;\newcommand{\paren}[1]{\left(#1\right)}&#10;\newcommand{\abs}[1]{\left|#1\right|}&#10;\newcommand{\argmax}{\operatorname{argmax}}&#10;\begin{document}&#10;\noindent If $i$ and $j$ are positive integers, let&#10;$w_{ij}^{(\ell)}$ denote the entry of $\bW^{(\ell)}$ at row $i$, column $j$&#10;&#10;\begin{enumerate}&#10;\item Consider a multilayer perceptron with one hidden layer and a single output node. Using a single expression, write the output as a function of the input and the weights $w_{ij}^{(\ell)}$, $\ell \in \{1,2\}$ (assuming no bias).&#10;\end{enumerate}\end{document}&#10;"/>
  <p:tag name="IGUANATEXSIZE" val="20"/>
  <p:tag name="IGUANATEXCURSOR" val="833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5.6355"/>
  <p:tag name="ORIGINALWIDTH" val="4043.494"/>
  <p:tag name="LATEXADDIN" val="\documentclass{article}\pagestyle{empty}&#10;\usepackage[top=1in, bottom=1in, left=2in, right=2in]{geometry}&#10;\usepackage{amsmath,amssymb,bm}&#10;\newcommand{\bff}{{\bm f}}&#10;\newcommand{\bu}{{\bm u}}&#10;\newcommand{\bv}{{\bm v}}&#10;\newcommand{\bw}{{\bm w}}&#10;\newcommand{\bx}{{\bm x}}&#10;\newcommand{\bmu}{{\bm \mu}}&#10;\newcommand{\btheta}{{\bm \theta}}&#10;\newcommand{\bPhi}{{\bm \Phi}}&#10;\newcommand{\bW}{{\bm W}}&#10;\newcommand{\bX}{{\bm X}}&#10;\newcommand{\bzero}{{\bm 0}}&#10;\newcommand{\bone}{{\bm 1}}&#10;\newcommand{\bbR}{\mathbb{R}}&#10;\newcommand{\bbE}{\mathbb{E}}&#10;\newcommand{\sH}{\mathcal{H}}&#10;\newcommand{\sY}{\mathcal{Y}}&#10;\newcommand{\paren}[1]{\left(#1\right)}&#10;\newcommand{\abs}[1]{\left|#1\right|}&#10;\newcommand{\argmax}{\operatorname{argmax}}&#10;\begin{document}&#10;\noindent True or False: Consider a regression setting with squared error loss. For a MLP with a single hidden layer and ReLU activation, $R(\btheta)$ is a convex function of $\btheta$ &#10;\begin{itemize}&#10;\item[(A)] True&#10;\item[(B)] False&#10;\end{itemize}&#10;\end{document}&#10;"/>
  <p:tag name="IGUANATEXSIZE" val="20"/>
  <p:tag name="IGUANATEXCURSOR" val="812"/>
  <p:tag name="TRANSPARENCY" val="Tru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152381</TotalTime>
  <Words>160</Words>
  <Application>Microsoft Office PowerPoint</Application>
  <PresentationFormat>On-screen Show (4:3)</PresentationFormat>
  <Paragraphs>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CMR7</vt:lpstr>
      <vt:lpstr>CMEX10</vt:lpstr>
      <vt:lpstr>CMBX10</vt:lpstr>
      <vt:lpstr>Arial</vt:lpstr>
      <vt:lpstr>CMSY7</vt:lpstr>
      <vt:lpstr>CMMI7</vt:lpstr>
      <vt:lpstr>Calibri</vt:lpstr>
      <vt:lpstr>CMSY10ORIG</vt:lpstr>
      <vt:lpstr>MSBM10</vt:lpstr>
      <vt:lpstr>CMMI10</vt:lpstr>
      <vt:lpstr>CMR10</vt:lpstr>
      <vt:lpstr>Office Theme</vt:lpstr>
      <vt:lpstr>Multilayer Perceptrons</vt:lpstr>
      <vt:lpstr>Announcements</vt:lpstr>
      <vt:lpstr>Overview</vt:lpstr>
      <vt:lpstr>Multilayer Perceptrons</vt:lpstr>
      <vt:lpstr>MLP Architectures</vt:lpstr>
      <vt:lpstr>Activation Functions</vt:lpstr>
      <vt:lpstr>Notation</vt:lpstr>
      <vt:lpstr>Illustration of Notation</vt:lpstr>
      <vt:lpstr>Final Predictor: Regression</vt:lpstr>
      <vt:lpstr>Final Predictor: Classification</vt:lpstr>
      <vt:lpstr>Empirical Risk</vt:lpstr>
      <vt:lpstr>Exercise</vt:lpstr>
      <vt:lpstr>Poll</vt:lpstr>
      <vt:lpstr>MLPs vs Kernel Methods</vt:lpstr>
      <vt:lpstr>Backpropagation</vt:lpstr>
      <vt:lpstr>Backprop</vt:lpstr>
      <vt:lpstr>Illustration of Gradient Formulas</vt:lpstr>
      <vt:lpstr>Backprop</vt:lpstr>
      <vt:lpstr>Backprop</vt:lpstr>
      <vt:lpstr>Backprop</vt:lpstr>
      <vt:lpstr>Backprop</vt:lpstr>
      <vt:lpstr>Poll</vt:lpstr>
      <vt:lpstr>Remarks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Mutual Information</dc:title>
  <dc:creator>Clayton Scott</dc:creator>
  <cp:lastModifiedBy>clayscot</cp:lastModifiedBy>
  <cp:revision>861</cp:revision>
  <cp:lastPrinted>2018-10-31T14:16:51Z</cp:lastPrinted>
  <dcterms:created xsi:type="dcterms:W3CDTF">2016-01-26T16:30:41Z</dcterms:created>
  <dcterms:modified xsi:type="dcterms:W3CDTF">2024-10-02T15:40:43Z</dcterms:modified>
</cp:coreProperties>
</file>